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43" r:id="rId1"/>
    <p:sldMasterId id="2147483973" r:id="rId2"/>
  </p:sldMasterIdLst>
  <p:notesMasterIdLst>
    <p:notesMasterId r:id="rId66"/>
  </p:notesMasterIdLst>
  <p:handoutMasterIdLst>
    <p:handoutMasterId r:id="rId67"/>
  </p:handoutMasterIdLst>
  <p:sldIdLst>
    <p:sldId id="256" r:id="rId3"/>
    <p:sldId id="262" r:id="rId4"/>
    <p:sldId id="268" r:id="rId5"/>
    <p:sldId id="316" r:id="rId6"/>
    <p:sldId id="304" r:id="rId7"/>
    <p:sldId id="305" r:id="rId8"/>
    <p:sldId id="417" r:id="rId9"/>
    <p:sldId id="317" r:id="rId10"/>
    <p:sldId id="306" r:id="rId11"/>
    <p:sldId id="307" r:id="rId12"/>
    <p:sldId id="318" r:id="rId13"/>
    <p:sldId id="418" r:id="rId14"/>
    <p:sldId id="319" r:id="rId15"/>
    <p:sldId id="320" r:id="rId16"/>
    <p:sldId id="309" r:id="rId17"/>
    <p:sldId id="308" r:id="rId18"/>
    <p:sldId id="311" r:id="rId19"/>
    <p:sldId id="321" r:id="rId20"/>
    <p:sldId id="419" r:id="rId21"/>
    <p:sldId id="323" r:id="rId22"/>
    <p:sldId id="313" r:id="rId23"/>
    <p:sldId id="328" r:id="rId24"/>
    <p:sldId id="329" r:id="rId25"/>
    <p:sldId id="420" r:id="rId26"/>
    <p:sldId id="325" r:id="rId27"/>
    <p:sldId id="332" r:id="rId28"/>
    <p:sldId id="333" r:id="rId29"/>
    <p:sldId id="302" r:id="rId30"/>
    <p:sldId id="303" r:id="rId31"/>
    <p:sldId id="360" r:id="rId32"/>
    <p:sldId id="361" r:id="rId33"/>
    <p:sldId id="368" r:id="rId34"/>
    <p:sldId id="369" r:id="rId35"/>
    <p:sldId id="362" r:id="rId36"/>
    <p:sldId id="370" r:id="rId37"/>
    <p:sldId id="421" r:id="rId38"/>
    <p:sldId id="371" r:id="rId39"/>
    <p:sldId id="382" r:id="rId40"/>
    <p:sldId id="380" r:id="rId41"/>
    <p:sldId id="388" r:id="rId42"/>
    <p:sldId id="374" r:id="rId43"/>
    <p:sldId id="375" r:id="rId44"/>
    <p:sldId id="424" r:id="rId45"/>
    <p:sldId id="392" r:id="rId46"/>
    <p:sldId id="390" r:id="rId47"/>
    <p:sldId id="391" r:id="rId48"/>
    <p:sldId id="394" r:id="rId49"/>
    <p:sldId id="395" r:id="rId50"/>
    <p:sldId id="396" r:id="rId51"/>
    <p:sldId id="397" r:id="rId52"/>
    <p:sldId id="411" r:id="rId53"/>
    <p:sldId id="400" r:id="rId54"/>
    <p:sldId id="401" r:id="rId55"/>
    <p:sldId id="402" r:id="rId56"/>
    <p:sldId id="403" r:id="rId57"/>
    <p:sldId id="422" r:id="rId58"/>
    <p:sldId id="405" r:id="rId59"/>
    <p:sldId id="406" r:id="rId60"/>
    <p:sldId id="407" r:id="rId61"/>
    <p:sldId id="408" r:id="rId62"/>
    <p:sldId id="414" r:id="rId63"/>
    <p:sldId id="415" r:id="rId64"/>
    <p:sldId id="423" r:id="rId65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8EAEE"/>
    <a:srgbClr val="49DCE3"/>
    <a:srgbClr val="CC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726" autoAdjust="0"/>
    <p:restoredTop sz="97617" autoAdjust="0"/>
  </p:normalViewPr>
  <p:slideViewPr>
    <p:cSldViewPr>
      <p:cViewPr varScale="1">
        <p:scale>
          <a:sx n="86" d="100"/>
          <a:sy n="86" d="100"/>
        </p:scale>
        <p:origin x="90" y="63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141" d="100"/>
          <a:sy n="141" d="100"/>
        </p:scale>
        <p:origin x="-1332" y="-12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slide" Target="slides/slide61.xml"/><Relationship Id="rId68" Type="http://schemas.openxmlformats.org/officeDocument/2006/relationships/presProps" Target="presProps.xml"/><Relationship Id="rId7" Type="http://schemas.openxmlformats.org/officeDocument/2006/relationships/slide" Target="slides/slide5.xml"/><Relationship Id="rId71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61" Type="http://schemas.openxmlformats.org/officeDocument/2006/relationships/slide" Target="slides/slide59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viewProps" Target="viewProp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handoutMaster" Target="handoutMasters/handoutMaster1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C269C3-C25E-41E8-815A-55A10694EC72}" type="datetimeFigureOut">
              <a:rPr lang="ko-KR" altLang="en-US" smtClean="0"/>
              <a:t>2021-03-11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570691-BFF7-46A3-A51C-EDFA8C5FB6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901113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0.png>
</file>

<file path=ppt/media/image43.png>
</file>

<file path=ppt/media/image44.png>
</file>

<file path=ppt/media/image45.png>
</file>

<file path=ppt/media/image48.png>
</file>

<file path=ppt/media/image49.png>
</file>

<file path=ppt/media/image5.png>
</file>

<file path=ppt/media/image50.png>
</file>

<file path=ppt/media/image51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5.png>
</file>

<file path=ppt/media/image6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E0290A-1521-4E2C-B981-7952210E2E19}" type="datetimeFigureOut">
              <a:rPr lang="ko-KR" altLang="en-US" smtClean="0"/>
              <a:t>2021-03-11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2EE1D8-CF94-4B34-B47A-3155D616A2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06289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2EE1D8-CF94-4B34-B47A-3155D616A20C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36601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2EE1D8-CF94-4B34-B47A-3155D616A20C}" type="slidenum">
              <a:rPr lang="ko-KR" altLang="en-US" smtClean="0"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57218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2EE1D8-CF94-4B34-B47A-3155D616A20C}" type="slidenum">
              <a:rPr lang="ko-KR" altLang="en-US" smtClean="0"/>
              <a:t>40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12606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2EE1D8-CF94-4B34-B47A-3155D616A20C}" type="slidenum">
              <a:rPr lang="ko-KR" altLang="en-US" smtClean="0"/>
              <a:t>48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12099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2EE1D8-CF94-4B34-B47A-3155D616A20C}" type="slidenum">
              <a:rPr lang="ko-KR" altLang="en-US" smtClean="0"/>
              <a:t>49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457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S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13259" y="1300788"/>
            <a:ext cx="6517482" cy="2509213"/>
          </a:xfrm>
        </p:spPr>
        <p:txBody>
          <a:bodyPr anchor="ctr">
            <a:normAutofit/>
          </a:bodyPr>
          <a:lstStyle>
            <a:lvl1pPr algn="ctr">
              <a:defRPr sz="4000" cap="none" baseline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13259" y="3886202"/>
            <a:ext cx="6517482" cy="1371599"/>
          </a:xfrm>
        </p:spPr>
        <p:txBody>
          <a:bodyPr>
            <a:normAutofit/>
          </a:bodyPr>
          <a:lstStyle>
            <a:lvl1pPr marL="0" indent="0" algn="ctr">
              <a:buNone/>
              <a:defRPr sz="1833">
                <a:solidFill>
                  <a:schemeClr val="bg1">
                    <a:lumMod val="50000"/>
                  </a:schemeClr>
                </a:solidFill>
              </a:defRPr>
            </a:lvl1pPr>
            <a:lvl2pPr marL="380985" indent="0" algn="ctr">
              <a:buNone/>
              <a:defRPr sz="1667"/>
            </a:lvl2pPr>
            <a:lvl3pPr marL="761970" indent="0" algn="ctr">
              <a:buNone/>
              <a:defRPr sz="1500"/>
            </a:lvl3pPr>
            <a:lvl4pPr marL="1142954" indent="0" algn="ctr">
              <a:buNone/>
              <a:defRPr sz="1333"/>
            </a:lvl4pPr>
            <a:lvl5pPr marL="1523939" indent="0" algn="ctr">
              <a:buNone/>
              <a:defRPr sz="1333"/>
            </a:lvl5pPr>
            <a:lvl6pPr marL="1904924" indent="0" algn="ctr">
              <a:buNone/>
              <a:defRPr sz="1333"/>
            </a:lvl6pPr>
            <a:lvl7pPr marL="2285909" indent="0" algn="ctr">
              <a:buNone/>
              <a:defRPr sz="1333"/>
            </a:lvl7pPr>
            <a:lvl8pPr marL="2666893" indent="0" algn="ctr">
              <a:buNone/>
              <a:defRPr sz="1333"/>
            </a:lvl8pPr>
            <a:lvl9pPr marL="3047878" indent="0" algn="ctr">
              <a:buNone/>
              <a:defRPr sz="1333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 eaLnBrk="1" latinLnBrk="0" hangingPunct="1"/>
            <a:fld id="{23A271A1-F6D6-438B-A432-4747EE7ECD40}" type="datetimeFigureOut">
              <a:rPr lang="en-US" smtClean="0"/>
              <a:pPr algn="ctr" eaLnBrk="1" latinLnBrk="0" hangingPunct="1"/>
              <a:t>3/11/2021</a:t>
            </a:fld>
            <a:endParaRPr lang="en-US" sz="1667" dirty="0">
              <a:solidFill>
                <a:srgbClr val="FFFFFF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 eaLnBrk="1" latinLnBrk="0" hangingPunct="1"/>
            <a:endParaRPr kumimoji="0" lang="en-US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69554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6" y="4289374"/>
            <a:ext cx="7773324" cy="811610"/>
          </a:xfrm>
        </p:spPr>
        <p:txBody>
          <a:bodyPr anchor="b"/>
          <a:lstStyle>
            <a:lvl1pPr>
              <a:defRPr sz="2667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88560" y="698262"/>
            <a:ext cx="7366899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2667"/>
            </a:lvl1pPr>
            <a:lvl2pPr marL="380985" indent="0">
              <a:buNone/>
              <a:defRPr sz="2333"/>
            </a:lvl2pPr>
            <a:lvl3pPr marL="761970" indent="0">
              <a:buNone/>
              <a:defRPr sz="2000"/>
            </a:lvl3pPr>
            <a:lvl4pPr marL="1142954" indent="0">
              <a:buNone/>
              <a:defRPr sz="1667"/>
            </a:lvl4pPr>
            <a:lvl5pPr marL="1523939" indent="0">
              <a:buNone/>
              <a:defRPr sz="1667"/>
            </a:lvl5pPr>
            <a:lvl6pPr marL="1904924" indent="0">
              <a:buNone/>
              <a:defRPr sz="1667"/>
            </a:lvl6pPr>
            <a:lvl7pPr marL="2285909" indent="0">
              <a:buNone/>
              <a:defRPr sz="1667"/>
            </a:lvl7pPr>
            <a:lvl8pPr marL="2666893" indent="0">
              <a:buNone/>
              <a:defRPr sz="1667"/>
            </a:lvl8pPr>
            <a:lvl9pPr marL="3047878" indent="0">
              <a:buNone/>
              <a:defRPr sz="1667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3" y="5108728"/>
            <a:ext cx="7773339" cy="682472"/>
          </a:xfrm>
        </p:spPr>
        <p:txBody>
          <a:bodyPr/>
          <a:lstStyle>
            <a:lvl1pPr marL="0" indent="0" algn="ctr">
              <a:buNone/>
              <a:defRPr sz="1333"/>
            </a:lvl1pPr>
            <a:lvl2pPr marL="380985" indent="0">
              <a:buNone/>
              <a:defRPr sz="1167"/>
            </a:lvl2pPr>
            <a:lvl3pPr marL="761970" indent="0">
              <a:buNone/>
              <a:defRPr sz="1000"/>
            </a:lvl3pPr>
            <a:lvl4pPr marL="1142954" indent="0">
              <a:buNone/>
              <a:defRPr sz="833"/>
            </a:lvl4pPr>
            <a:lvl5pPr marL="1523939" indent="0">
              <a:buNone/>
              <a:defRPr sz="833"/>
            </a:lvl5pPr>
            <a:lvl6pPr marL="1904924" indent="0">
              <a:buNone/>
              <a:defRPr sz="833"/>
            </a:lvl6pPr>
            <a:lvl7pPr marL="2285909" indent="0">
              <a:buNone/>
              <a:defRPr sz="833"/>
            </a:lvl7pPr>
            <a:lvl8pPr marL="2666893" indent="0">
              <a:buNone/>
              <a:defRPr sz="833"/>
            </a:lvl8pPr>
            <a:lvl9pPr marL="3047878" indent="0">
              <a:buNone/>
              <a:defRPr sz="833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271A1-F6D6-438B-A432-4747EE7ECD40}" type="datetimeFigureOut">
              <a:rPr lang="en-US" smtClean="0"/>
              <a:pPr/>
              <a:t>3/11/2021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 eaLnBrk="1" latinLnBrk="0" hangingPunct="1"/>
            <a:endParaRPr kumimoji="0" lang="en-US" sz="1167" dirty="0">
              <a:solidFill>
                <a:schemeClr val="tx2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1167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40221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3" y="609600"/>
            <a:ext cx="7773339" cy="3427246"/>
          </a:xfrm>
        </p:spPr>
        <p:txBody>
          <a:bodyPr anchor="ctr"/>
          <a:lstStyle>
            <a:lvl1pPr algn="ctr">
              <a:defRPr sz="2667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3" y="4204822"/>
            <a:ext cx="7773339" cy="1586380"/>
          </a:xfrm>
        </p:spPr>
        <p:txBody>
          <a:bodyPr anchor="ctr"/>
          <a:lstStyle>
            <a:lvl1pPr marL="0" indent="0" algn="ctr">
              <a:buNone/>
              <a:defRPr sz="1333"/>
            </a:lvl1pPr>
            <a:lvl2pPr marL="380985" indent="0">
              <a:buNone/>
              <a:defRPr sz="1167"/>
            </a:lvl2pPr>
            <a:lvl3pPr marL="761970" indent="0">
              <a:buNone/>
              <a:defRPr sz="1000"/>
            </a:lvl3pPr>
            <a:lvl4pPr marL="1142954" indent="0">
              <a:buNone/>
              <a:defRPr sz="833"/>
            </a:lvl4pPr>
            <a:lvl5pPr marL="1523939" indent="0">
              <a:buNone/>
              <a:defRPr sz="833"/>
            </a:lvl5pPr>
            <a:lvl6pPr marL="1904924" indent="0">
              <a:buNone/>
              <a:defRPr sz="833"/>
            </a:lvl6pPr>
            <a:lvl7pPr marL="2285909" indent="0">
              <a:buNone/>
              <a:defRPr sz="833"/>
            </a:lvl7pPr>
            <a:lvl8pPr marL="2666893" indent="0">
              <a:buNone/>
              <a:defRPr sz="833"/>
            </a:lvl8pPr>
            <a:lvl9pPr marL="3047878" indent="0">
              <a:buNone/>
              <a:defRPr sz="833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271A1-F6D6-438B-A432-4747EE7ECD40}" type="datetimeFigureOut">
              <a:rPr lang="en-US" smtClean="0"/>
              <a:pPr/>
              <a:t>3/11/2021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 eaLnBrk="1" latinLnBrk="0" hangingPunct="1"/>
            <a:endParaRPr kumimoji="0" lang="en-US" sz="1167" dirty="0">
              <a:solidFill>
                <a:schemeClr val="tx2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1167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94351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872589"/>
            <a:ext cx="6977064" cy="2729915"/>
          </a:xfrm>
        </p:spPr>
        <p:txBody>
          <a:bodyPr anchor="ctr"/>
          <a:lstStyle>
            <a:lvl1pPr>
              <a:defRPr sz="2667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3610033"/>
            <a:ext cx="6564224" cy="594788"/>
          </a:xfrm>
        </p:spPr>
        <p:txBody>
          <a:bodyPr anchor="t">
            <a:normAutofit/>
          </a:bodyPr>
          <a:lstStyle>
            <a:lvl1pPr marL="0" indent="0">
              <a:buNone/>
              <a:defRPr sz="1167"/>
            </a:lvl1pPr>
            <a:lvl2pPr marL="380985" indent="0">
              <a:buNone/>
              <a:defRPr sz="1167"/>
            </a:lvl2pPr>
            <a:lvl3pPr marL="761970" indent="0">
              <a:buNone/>
              <a:defRPr sz="1000"/>
            </a:lvl3pPr>
            <a:lvl4pPr marL="1142954" indent="0">
              <a:buNone/>
              <a:defRPr sz="833"/>
            </a:lvl4pPr>
            <a:lvl5pPr marL="1523939" indent="0">
              <a:buNone/>
              <a:defRPr sz="833"/>
            </a:lvl5pPr>
            <a:lvl6pPr marL="1904924" indent="0">
              <a:buNone/>
              <a:defRPr sz="833"/>
            </a:lvl6pPr>
            <a:lvl7pPr marL="2285909" indent="0">
              <a:buNone/>
              <a:defRPr sz="833"/>
            </a:lvl7pPr>
            <a:lvl8pPr marL="2666893" indent="0">
              <a:buNone/>
              <a:defRPr sz="833"/>
            </a:lvl8pPr>
            <a:lvl9pPr marL="3047878" indent="0">
              <a:buNone/>
              <a:defRPr sz="833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3" y="4372798"/>
            <a:ext cx="7773339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333"/>
            </a:lvl1pPr>
            <a:lvl2pPr marL="380985" indent="0">
              <a:buNone/>
              <a:defRPr sz="1167"/>
            </a:lvl2pPr>
            <a:lvl3pPr marL="761970" indent="0">
              <a:buNone/>
              <a:defRPr sz="1000"/>
            </a:lvl3pPr>
            <a:lvl4pPr marL="1142954" indent="0">
              <a:buNone/>
              <a:defRPr sz="833"/>
            </a:lvl4pPr>
            <a:lvl5pPr marL="1523939" indent="0">
              <a:buNone/>
              <a:defRPr sz="833"/>
            </a:lvl5pPr>
            <a:lvl6pPr marL="1904924" indent="0">
              <a:buNone/>
              <a:defRPr sz="833"/>
            </a:lvl6pPr>
            <a:lvl7pPr marL="2285909" indent="0">
              <a:buNone/>
              <a:defRPr sz="833"/>
            </a:lvl7pPr>
            <a:lvl8pPr marL="2666893" indent="0">
              <a:buNone/>
              <a:defRPr sz="833"/>
            </a:lvl8pPr>
            <a:lvl9pPr marL="3047878" indent="0">
              <a:buNone/>
              <a:defRPr sz="833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271A1-F6D6-438B-A432-4747EE7ECD40}" type="datetimeFigureOut">
              <a:rPr lang="en-US" smtClean="0"/>
              <a:pPr/>
              <a:t>3/11/2021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 eaLnBrk="1" latinLnBrk="0" hangingPunct="1"/>
            <a:endParaRPr kumimoji="0" lang="en-US" sz="1167" dirty="0">
              <a:solidFill>
                <a:schemeClr val="tx2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1167" b="1" dirty="0">
              <a:solidFill>
                <a:srgbClr val="FFFFFF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37626" y="887860"/>
            <a:ext cx="546888" cy="584776"/>
          </a:xfrm>
          <a:prstGeom prst="rect">
            <a:avLst/>
          </a:prstGeom>
        </p:spPr>
        <p:txBody>
          <a:bodyPr vert="horz" lIns="76200" tIns="38100" rIns="76200" bIns="3810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666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850132" y="3120016"/>
            <a:ext cx="553641" cy="584776"/>
          </a:xfrm>
          <a:prstGeom prst="rect">
            <a:avLst/>
          </a:prstGeom>
        </p:spPr>
        <p:txBody>
          <a:bodyPr vert="horz" lIns="76200" tIns="38100" rIns="76200" bIns="3810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666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649612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3" y="2138723"/>
            <a:ext cx="7773339" cy="2511835"/>
          </a:xfrm>
        </p:spPr>
        <p:txBody>
          <a:bodyPr anchor="b"/>
          <a:lstStyle>
            <a:lvl1pPr algn="ctr">
              <a:defRPr sz="2667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3" y="4662336"/>
            <a:ext cx="7773339" cy="1140644"/>
          </a:xfrm>
        </p:spPr>
        <p:txBody>
          <a:bodyPr anchor="t"/>
          <a:lstStyle>
            <a:lvl1pPr marL="0" indent="0" algn="ctr">
              <a:buNone/>
              <a:defRPr sz="1333"/>
            </a:lvl1pPr>
            <a:lvl2pPr marL="380985" indent="0">
              <a:buNone/>
              <a:defRPr sz="1167"/>
            </a:lvl2pPr>
            <a:lvl3pPr marL="761970" indent="0">
              <a:buNone/>
              <a:defRPr sz="1000"/>
            </a:lvl3pPr>
            <a:lvl4pPr marL="1142954" indent="0">
              <a:buNone/>
              <a:defRPr sz="833"/>
            </a:lvl4pPr>
            <a:lvl5pPr marL="1523939" indent="0">
              <a:buNone/>
              <a:defRPr sz="833"/>
            </a:lvl5pPr>
            <a:lvl6pPr marL="1904924" indent="0">
              <a:buNone/>
              <a:defRPr sz="833"/>
            </a:lvl6pPr>
            <a:lvl7pPr marL="2285909" indent="0">
              <a:buNone/>
              <a:defRPr sz="833"/>
            </a:lvl7pPr>
            <a:lvl8pPr marL="2666893" indent="0">
              <a:buNone/>
              <a:defRPr sz="833"/>
            </a:lvl8pPr>
            <a:lvl9pPr marL="3047878" indent="0">
              <a:buNone/>
              <a:defRPr sz="833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271A1-F6D6-438B-A432-4747EE7ECD40}" type="datetimeFigureOut">
              <a:rPr lang="en-US" smtClean="0"/>
              <a:pPr/>
              <a:t>3/11/2021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 eaLnBrk="1" latinLnBrk="0" hangingPunct="1"/>
            <a:endParaRPr kumimoji="0" lang="en-US" sz="1167" dirty="0">
              <a:solidFill>
                <a:schemeClr val="tx2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1167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04816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333" y="609600"/>
            <a:ext cx="7773339" cy="1605094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331" y="2367093"/>
            <a:ext cx="2474232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380985" indent="0">
              <a:buNone/>
              <a:defRPr sz="1667" b="1"/>
            </a:lvl2pPr>
            <a:lvl3pPr marL="761970" indent="0">
              <a:buNone/>
              <a:defRPr sz="1500" b="1"/>
            </a:lvl3pPr>
            <a:lvl4pPr marL="1142954" indent="0">
              <a:buNone/>
              <a:defRPr sz="1333" b="1"/>
            </a:lvl4pPr>
            <a:lvl5pPr marL="1523939" indent="0">
              <a:buNone/>
              <a:defRPr sz="1333" b="1"/>
            </a:lvl5pPr>
            <a:lvl6pPr marL="1904924" indent="0">
              <a:buNone/>
              <a:defRPr sz="1333" b="1"/>
            </a:lvl6pPr>
            <a:lvl7pPr marL="2285909" indent="0">
              <a:buNone/>
              <a:defRPr sz="1333" b="1"/>
            </a:lvl7pPr>
            <a:lvl8pPr marL="2666893" indent="0">
              <a:buNone/>
              <a:defRPr sz="1333" b="1"/>
            </a:lvl8pPr>
            <a:lvl9pPr marL="3047878" indent="0">
              <a:buNone/>
              <a:defRPr sz="1333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331" y="2943356"/>
            <a:ext cx="2474232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167"/>
            </a:lvl1pPr>
            <a:lvl2pPr marL="380985" indent="0">
              <a:buNone/>
              <a:defRPr sz="1000"/>
            </a:lvl2pPr>
            <a:lvl3pPr marL="761970" indent="0">
              <a:buNone/>
              <a:defRPr sz="833"/>
            </a:lvl3pPr>
            <a:lvl4pPr marL="1142954" indent="0">
              <a:buNone/>
              <a:defRPr sz="750"/>
            </a:lvl4pPr>
            <a:lvl5pPr marL="1523939" indent="0">
              <a:buNone/>
              <a:defRPr sz="750"/>
            </a:lvl5pPr>
            <a:lvl6pPr marL="1904924" indent="0">
              <a:buNone/>
              <a:defRPr sz="750"/>
            </a:lvl6pPr>
            <a:lvl7pPr marL="2285909" indent="0">
              <a:buNone/>
              <a:defRPr sz="750"/>
            </a:lvl7pPr>
            <a:lvl8pPr marL="2666893" indent="0">
              <a:buNone/>
              <a:defRPr sz="750"/>
            </a:lvl8pPr>
            <a:lvl9pPr marL="3047878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9294" y="2367093"/>
            <a:ext cx="246864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380985" indent="0">
              <a:buNone/>
              <a:defRPr sz="1667" b="1"/>
            </a:lvl2pPr>
            <a:lvl3pPr marL="761970" indent="0">
              <a:buNone/>
              <a:defRPr sz="1500" b="1"/>
            </a:lvl3pPr>
            <a:lvl4pPr marL="1142954" indent="0">
              <a:buNone/>
              <a:defRPr sz="1333" b="1"/>
            </a:lvl4pPr>
            <a:lvl5pPr marL="1523939" indent="0">
              <a:buNone/>
              <a:defRPr sz="1333" b="1"/>
            </a:lvl5pPr>
            <a:lvl6pPr marL="1904924" indent="0">
              <a:buNone/>
              <a:defRPr sz="1333" b="1"/>
            </a:lvl6pPr>
            <a:lvl7pPr marL="2285909" indent="0">
              <a:buNone/>
              <a:defRPr sz="1333" b="1"/>
            </a:lvl7pPr>
            <a:lvl8pPr marL="2666893" indent="0">
              <a:buNone/>
              <a:defRPr sz="1333" b="1"/>
            </a:lvl8pPr>
            <a:lvl9pPr marL="3047878" indent="0">
              <a:buNone/>
              <a:defRPr sz="1333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31014" y="2943356"/>
            <a:ext cx="2477513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167"/>
            </a:lvl1pPr>
            <a:lvl2pPr marL="380985" indent="0">
              <a:buNone/>
              <a:defRPr sz="1000"/>
            </a:lvl2pPr>
            <a:lvl3pPr marL="761970" indent="0">
              <a:buNone/>
              <a:defRPr sz="833"/>
            </a:lvl3pPr>
            <a:lvl4pPr marL="1142954" indent="0">
              <a:buNone/>
              <a:defRPr sz="750"/>
            </a:lvl4pPr>
            <a:lvl5pPr marL="1523939" indent="0">
              <a:buNone/>
              <a:defRPr sz="750"/>
            </a:lvl5pPr>
            <a:lvl6pPr marL="1904924" indent="0">
              <a:buNone/>
              <a:defRPr sz="750"/>
            </a:lvl6pPr>
            <a:lvl7pPr marL="2285909" indent="0">
              <a:buNone/>
              <a:defRPr sz="750"/>
            </a:lvl7pPr>
            <a:lvl8pPr marL="2666893" indent="0">
              <a:buNone/>
              <a:defRPr sz="750"/>
            </a:lvl8pPr>
            <a:lvl9pPr marL="3047878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9974" y="2367093"/>
            <a:ext cx="247869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380985" indent="0">
              <a:buNone/>
              <a:defRPr sz="1667" b="1"/>
            </a:lvl2pPr>
            <a:lvl3pPr marL="761970" indent="0">
              <a:buNone/>
              <a:defRPr sz="1500" b="1"/>
            </a:lvl3pPr>
            <a:lvl4pPr marL="1142954" indent="0">
              <a:buNone/>
              <a:defRPr sz="1333" b="1"/>
            </a:lvl4pPr>
            <a:lvl5pPr marL="1523939" indent="0">
              <a:buNone/>
              <a:defRPr sz="1333" b="1"/>
            </a:lvl5pPr>
            <a:lvl6pPr marL="1904924" indent="0">
              <a:buNone/>
              <a:defRPr sz="1333" b="1"/>
            </a:lvl6pPr>
            <a:lvl7pPr marL="2285909" indent="0">
              <a:buNone/>
              <a:defRPr sz="1333" b="1"/>
            </a:lvl7pPr>
            <a:lvl8pPr marL="2666893" indent="0">
              <a:buNone/>
              <a:defRPr sz="1333" b="1"/>
            </a:lvl8pPr>
            <a:lvl9pPr marL="3047878" indent="0">
              <a:buNone/>
              <a:defRPr sz="1333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79974" y="2943356"/>
            <a:ext cx="247869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167"/>
            </a:lvl1pPr>
            <a:lvl2pPr marL="380985" indent="0">
              <a:buNone/>
              <a:defRPr sz="1000"/>
            </a:lvl2pPr>
            <a:lvl3pPr marL="761970" indent="0">
              <a:buNone/>
              <a:defRPr sz="833"/>
            </a:lvl3pPr>
            <a:lvl4pPr marL="1142954" indent="0">
              <a:buNone/>
              <a:defRPr sz="750"/>
            </a:lvl4pPr>
            <a:lvl5pPr marL="1523939" indent="0">
              <a:buNone/>
              <a:defRPr sz="750"/>
            </a:lvl5pPr>
            <a:lvl6pPr marL="1904924" indent="0">
              <a:buNone/>
              <a:defRPr sz="750"/>
            </a:lvl6pPr>
            <a:lvl7pPr marL="2285909" indent="0">
              <a:buNone/>
              <a:defRPr sz="750"/>
            </a:lvl7pPr>
            <a:lvl8pPr marL="2666893" indent="0">
              <a:buNone/>
              <a:defRPr sz="750"/>
            </a:lvl8pPr>
            <a:lvl9pPr marL="3047878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271A1-F6D6-438B-A432-4747EE7ECD40}" type="datetimeFigureOut">
              <a:rPr lang="en-US" smtClean="0"/>
              <a:pPr/>
              <a:t>3/11/2021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 eaLnBrk="1" latinLnBrk="0" hangingPunct="1"/>
            <a:endParaRPr kumimoji="0" lang="en-US" sz="1167" dirty="0">
              <a:solidFill>
                <a:schemeClr val="tx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1167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88780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333" y="610773"/>
            <a:ext cx="7773339" cy="160392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5333" y="4204820"/>
            <a:ext cx="2472307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1833" b="0">
                <a:solidFill>
                  <a:schemeClr val="tx1"/>
                </a:solidFill>
              </a:defRPr>
            </a:lvl1pPr>
            <a:lvl2pPr marL="380985" indent="0">
              <a:buNone/>
              <a:defRPr sz="1667" b="1"/>
            </a:lvl2pPr>
            <a:lvl3pPr marL="761970" indent="0">
              <a:buNone/>
              <a:defRPr sz="1500" b="1"/>
            </a:lvl3pPr>
            <a:lvl4pPr marL="1142954" indent="0">
              <a:buNone/>
              <a:defRPr sz="1333" b="1"/>
            </a:lvl4pPr>
            <a:lvl5pPr marL="1523939" indent="0">
              <a:buNone/>
              <a:defRPr sz="1333" b="1"/>
            </a:lvl5pPr>
            <a:lvl6pPr marL="1904924" indent="0">
              <a:buNone/>
              <a:defRPr sz="1333" b="1"/>
            </a:lvl6pPr>
            <a:lvl7pPr marL="2285909" indent="0">
              <a:buNone/>
              <a:defRPr sz="1333" b="1"/>
            </a:lvl7pPr>
            <a:lvl8pPr marL="2666893" indent="0">
              <a:buNone/>
              <a:defRPr sz="1333" b="1"/>
            </a:lvl8pPr>
            <a:lvl9pPr marL="3047878" indent="0">
              <a:buNone/>
              <a:defRPr sz="1333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333" y="2367094"/>
            <a:ext cx="2472307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333"/>
            </a:lvl1pPr>
            <a:lvl2pPr marL="380985" indent="0">
              <a:buNone/>
              <a:defRPr sz="1333"/>
            </a:lvl2pPr>
            <a:lvl3pPr marL="761970" indent="0">
              <a:buNone/>
              <a:defRPr sz="1333"/>
            </a:lvl3pPr>
            <a:lvl4pPr marL="1142954" indent="0">
              <a:buNone/>
              <a:defRPr sz="1333"/>
            </a:lvl4pPr>
            <a:lvl5pPr marL="1523939" indent="0">
              <a:buNone/>
              <a:defRPr sz="1333"/>
            </a:lvl5pPr>
            <a:lvl6pPr marL="1904924" indent="0">
              <a:buNone/>
              <a:defRPr sz="1333"/>
            </a:lvl6pPr>
            <a:lvl7pPr marL="2285909" indent="0">
              <a:buNone/>
              <a:defRPr sz="1333"/>
            </a:lvl7pPr>
            <a:lvl8pPr marL="2666893" indent="0">
              <a:buNone/>
              <a:defRPr sz="1333"/>
            </a:lvl8pPr>
            <a:lvl9pPr marL="3047878" indent="0">
              <a:buNone/>
              <a:defRPr sz="1333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5333" y="4781083"/>
            <a:ext cx="2472307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167"/>
            </a:lvl1pPr>
            <a:lvl2pPr marL="380985" indent="0">
              <a:buNone/>
              <a:defRPr sz="1000"/>
            </a:lvl2pPr>
            <a:lvl3pPr marL="761970" indent="0">
              <a:buNone/>
              <a:defRPr sz="833"/>
            </a:lvl3pPr>
            <a:lvl4pPr marL="1142954" indent="0">
              <a:buNone/>
              <a:defRPr sz="750"/>
            </a:lvl4pPr>
            <a:lvl5pPr marL="1523939" indent="0">
              <a:buNone/>
              <a:defRPr sz="750"/>
            </a:lvl5pPr>
            <a:lvl6pPr marL="1904924" indent="0">
              <a:buNone/>
              <a:defRPr sz="750"/>
            </a:lvl6pPr>
            <a:lvl7pPr marL="2285909" indent="0">
              <a:buNone/>
              <a:defRPr sz="750"/>
            </a:lvl7pPr>
            <a:lvl8pPr marL="2666893" indent="0">
              <a:buNone/>
              <a:defRPr sz="750"/>
            </a:lvl8pPr>
            <a:lvl9pPr marL="3047878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2071" y="4204820"/>
            <a:ext cx="247637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1833" b="0">
                <a:solidFill>
                  <a:schemeClr val="tx1"/>
                </a:solidFill>
              </a:defRPr>
            </a:lvl1pPr>
            <a:lvl2pPr marL="380985" indent="0">
              <a:buNone/>
              <a:defRPr sz="1667" b="1"/>
            </a:lvl2pPr>
            <a:lvl3pPr marL="761970" indent="0">
              <a:buNone/>
              <a:defRPr sz="1500" b="1"/>
            </a:lvl3pPr>
            <a:lvl4pPr marL="1142954" indent="0">
              <a:buNone/>
              <a:defRPr sz="1333" b="1"/>
            </a:lvl4pPr>
            <a:lvl5pPr marL="1523939" indent="0">
              <a:buNone/>
              <a:defRPr sz="1333" b="1"/>
            </a:lvl5pPr>
            <a:lvl6pPr marL="1904924" indent="0">
              <a:buNone/>
              <a:defRPr sz="1333" b="1"/>
            </a:lvl6pPr>
            <a:lvl7pPr marL="2285909" indent="0">
              <a:buNone/>
              <a:defRPr sz="1333" b="1"/>
            </a:lvl7pPr>
            <a:lvl8pPr marL="2666893" indent="0">
              <a:buNone/>
              <a:defRPr sz="1333" b="1"/>
            </a:lvl8pPr>
            <a:lvl9pPr marL="3047878" indent="0">
              <a:buNone/>
              <a:defRPr sz="1333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331011" y="2367094"/>
            <a:ext cx="2477514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333"/>
            </a:lvl1pPr>
            <a:lvl2pPr marL="380985" indent="0">
              <a:buNone/>
              <a:defRPr sz="1333"/>
            </a:lvl2pPr>
            <a:lvl3pPr marL="761970" indent="0">
              <a:buNone/>
              <a:defRPr sz="1333"/>
            </a:lvl3pPr>
            <a:lvl4pPr marL="1142954" indent="0">
              <a:buNone/>
              <a:defRPr sz="1333"/>
            </a:lvl4pPr>
            <a:lvl5pPr marL="1523939" indent="0">
              <a:buNone/>
              <a:defRPr sz="1333"/>
            </a:lvl5pPr>
            <a:lvl6pPr marL="1904924" indent="0">
              <a:buNone/>
              <a:defRPr sz="1333"/>
            </a:lvl6pPr>
            <a:lvl7pPr marL="2285909" indent="0">
              <a:buNone/>
              <a:defRPr sz="1333"/>
            </a:lvl7pPr>
            <a:lvl8pPr marL="2666893" indent="0">
              <a:buNone/>
              <a:defRPr sz="1333"/>
            </a:lvl8pPr>
            <a:lvl9pPr marL="3047878" indent="0">
              <a:buNone/>
              <a:defRPr sz="1333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31011" y="4781082"/>
            <a:ext cx="2477514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167"/>
            </a:lvl1pPr>
            <a:lvl2pPr marL="380985" indent="0">
              <a:buNone/>
              <a:defRPr sz="1000"/>
            </a:lvl2pPr>
            <a:lvl3pPr marL="761970" indent="0">
              <a:buNone/>
              <a:defRPr sz="833"/>
            </a:lvl3pPr>
            <a:lvl4pPr marL="1142954" indent="0">
              <a:buNone/>
              <a:defRPr sz="750"/>
            </a:lvl4pPr>
            <a:lvl5pPr marL="1523939" indent="0">
              <a:buNone/>
              <a:defRPr sz="750"/>
            </a:lvl5pPr>
            <a:lvl6pPr marL="1904924" indent="0">
              <a:buNone/>
              <a:defRPr sz="750"/>
            </a:lvl6pPr>
            <a:lvl7pPr marL="2285909" indent="0">
              <a:buNone/>
              <a:defRPr sz="750"/>
            </a:lvl7pPr>
            <a:lvl8pPr marL="2666893" indent="0">
              <a:buNone/>
              <a:defRPr sz="750"/>
            </a:lvl8pPr>
            <a:lvl9pPr marL="3047878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9976" y="4204820"/>
            <a:ext cx="247551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1833" b="0">
                <a:solidFill>
                  <a:schemeClr val="tx1"/>
                </a:solidFill>
              </a:defRPr>
            </a:lvl1pPr>
            <a:lvl2pPr marL="380985" indent="0">
              <a:buNone/>
              <a:defRPr sz="1667" b="1"/>
            </a:lvl2pPr>
            <a:lvl3pPr marL="761970" indent="0">
              <a:buNone/>
              <a:defRPr sz="1500" b="1"/>
            </a:lvl3pPr>
            <a:lvl4pPr marL="1142954" indent="0">
              <a:buNone/>
              <a:defRPr sz="1333" b="1"/>
            </a:lvl4pPr>
            <a:lvl5pPr marL="1523939" indent="0">
              <a:buNone/>
              <a:defRPr sz="1333" b="1"/>
            </a:lvl5pPr>
            <a:lvl6pPr marL="1904924" indent="0">
              <a:buNone/>
              <a:defRPr sz="1333" b="1"/>
            </a:lvl6pPr>
            <a:lvl7pPr marL="2285909" indent="0">
              <a:buNone/>
              <a:defRPr sz="1333" b="1"/>
            </a:lvl7pPr>
            <a:lvl8pPr marL="2666893" indent="0">
              <a:buNone/>
              <a:defRPr sz="1333" b="1"/>
            </a:lvl8pPr>
            <a:lvl9pPr marL="3047878" indent="0">
              <a:buNone/>
              <a:defRPr sz="1333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979974" y="2367094"/>
            <a:ext cx="2478696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333"/>
            </a:lvl1pPr>
            <a:lvl2pPr marL="380985" indent="0">
              <a:buNone/>
              <a:defRPr sz="1333"/>
            </a:lvl2pPr>
            <a:lvl3pPr marL="761970" indent="0">
              <a:buNone/>
              <a:defRPr sz="1333"/>
            </a:lvl3pPr>
            <a:lvl4pPr marL="1142954" indent="0">
              <a:buNone/>
              <a:defRPr sz="1333"/>
            </a:lvl4pPr>
            <a:lvl5pPr marL="1523939" indent="0">
              <a:buNone/>
              <a:defRPr sz="1333"/>
            </a:lvl5pPr>
            <a:lvl6pPr marL="1904924" indent="0">
              <a:buNone/>
              <a:defRPr sz="1333"/>
            </a:lvl6pPr>
            <a:lvl7pPr marL="2285909" indent="0">
              <a:buNone/>
              <a:defRPr sz="1333"/>
            </a:lvl7pPr>
            <a:lvl8pPr marL="2666893" indent="0">
              <a:buNone/>
              <a:defRPr sz="1333"/>
            </a:lvl8pPr>
            <a:lvl9pPr marL="3047878" indent="0">
              <a:buNone/>
              <a:defRPr sz="1333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79880" y="4781079"/>
            <a:ext cx="2478790" cy="1010122"/>
          </a:xfrm>
        </p:spPr>
        <p:txBody>
          <a:bodyPr anchor="t">
            <a:normAutofit/>
          </a:bodyPr>
          <a:lstStyle>
            <a:lvl1pPr marL="0" indent="0" algn="ctr">
              <a:buNone/>
              <a:defRPr sz="1167"/>
            </a:lvl1pPr>
            <a:lvl2pPr marL="380985" indent="0">
              <a:buNone/>
              <a:defRPr sz="1000"/>
            </a:lvl2pPr>
            <a:lvl3pPr marL="761970" indent="0">
              <a:buNone/>
              <a:defRPr sz="833"/>
            </a:lvl3pPr>
            <a:lvl4pPr marL="1142954" indent="0">
              <a:buNone/>
              <a:defRPr sz="750"/>
            </a:lvl4pPr>
            <a:lvl5pPr marL="1523939" indent="0">
              <a:buNone/>
              <a:defRPr sz="750"/>
            </a:lvl5pPr>
            <a:lvl6pPr marL="1904924" indent="0">
              <a:buNone/>
              <a:defRPr sz="750"/>
            </a:lvl6pPr>
            <a:lvl7pPr marL="2285909" indent="0">
              <a:buNone/>
              <a:defRPr sz="750"/>
            </a:lvl7pPr>
            <a:lvl8pPr marL="2666893" indent="0">
              <a:buNone/>
              <a:defRPr sz="750"/>
            </a:lvl8pPr>
            <a:lvl9pPr marL="3047878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271A1-F6D6-438B-A432-4747EE7ECD40}" type="datetimeFigureOut">
              <a:rPr lang="en-US" smtClean="0"/>
              <a:pPr/>
              <a:t>3/11/2021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 eaLnBrk="1" latinLnBrk="0" hangingPunct="1"/>
            <a:endParaRPr kumimoji="0" lang="en-US" sz="1167" dirty="0">
              <a:solidFill>
                <a:schemeClr val="tx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1167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96578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384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1844" y="939538"/>
            <a:ext cx="6956540" cy="901001"/>
          </a:xfrm>
        </p:spPr>
        <p:txBody>
          <a:bodyPr/>
          <a:lstStyle>
            <a:lvl1pPr>
              <a:defRPr b="1">
                <a:solidFill>
                  <a:schemeClr val="accent5">
                    <a:lumMod val="75000"/>
                  </a:schemeClr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120855" y="6381328"/>
            <a:ext cx="2057400" cy="365125"/>
          </a:xfrm>
        </p:spPr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3/11/2021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  <p:sp>
        <p:nvSpPr>
          <p:cNvPr id="8" name="내용 개체 틀 6"/>
          <p:cNvSpPr>
            <a:spLocks noGrp="1"/>
          </p:cNvSpPr>
          <p:nvPr>
            <p:ph sz="quarter" idx="17"/>
          </p:nvPr>
        </p:nvSpPr>
        <p:spPr>
          <a:xfrm>
            <a:off x="1088963" y="1916832"/>
            <a:ext cx="6971713" cy="3639941"/>
          </a:xfrm>
        </p:spPr>
        <p:txBody>
          <a:bodyPr>
            <a:normAutofit/>
          </a:bodyPr>
          <a:lstStyle>
            <a:lvl1pPr>
              <a:defRPr sz="2000" cap="none" baseline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 sz="1800" cap="none" baseline="0"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 sz="1600" cap="none" baseline="0"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 sz="1400" cap="none" baseline="0"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 sz="1400" cap="none" baseline="0"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27728766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7" y="609603"/>
            <a:ext cx="1914995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333" y="609603"/>
            <a:ext cx="5744043" cy="5181599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3/11/2021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61427046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cap="none" baseline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23A271A1-F6D6-438B-A432-4747EE7ECD40}" type="datetimeFigureOut">
              <a:rPr lang="en-US" smtClean="0"/>
              <a:pPr/>
              <a:t>3/11/2021</a:t>
            </a:fld>
            <a:endParaRPr 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r" eaLnBrk="1" latinLnBrk="0" hangingPunct="1"/>
            <a:endParaRPr kumimoji="0" lang="en-US" sz="1167" dirty="0">
              <a:solidFill>
                <a:schemeClr val="tx2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1167" b="1" dirty="0">
              <a:solidFill>
                <a:srgbClr val="FFFFFF"/>
              </a:solidFill>
            </a:endParaRPr>
          </a:p>
        </p:txBody>
      </p:sp>
      <p:sp>
        <p:nvSpPr>
          <p:cNvPr id="7" name="내용 개체 틀 6"/>
          <p:cNvSpPr>
            <a:spLocks noGrp="1"/>
          </p:cNvSpPr>
          <p:nvPr>
            <p:ph sz="quarter" idx="17"/>
          </p:nvPr>
        </p:nvSpPr>
        <p:spPr>
          <a:xfrm>
            <a:off x="395290" y="1052513"/>
            <a:ext cx="8569325" cy="5329237"/>
          </a:xfrm>
        </p:spPr>
        <p:txBody>
          <a:bodyPr/>
          <a:lstStyle>
            <a:lvl1pPr>
              <a:defRPr cap="none" baseline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 cap="none" baseline="0"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 cap="none" baseline="0"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 cap="none" baseline="0"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 cap="none" baseline="0"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197955995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271A1-F6D6-438B-A432-4747EE7ECD40}" type="datetimeFigureOut">
              <a:rPr lang="en-US" smtClean="0"/>
              <a:pPr/>
              <a:t>3/11/2021</a:t>
            </a:fld>
            <a:endParaRPr 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 eaLnBrk="1" latinLnBrk="0" hangingPunct="1"/>
            <a:endParaRPr kumimoji="0" lang="en-US" sz="1167" dirty="0">
              <a:solidFill>
                <a:schemeClr val="tx2"/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1167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7296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330" y="2367094"/>
            <a:ext cx="7772870" cy="342410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271A1-F6D6-438B-A432-4747EE7ECD40}" type="datetimeFigureOut">
              <a:rPr lang="en-US" smtClean="0"/>
              <a:pPr/>
              <a:t>3/11/2021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 eaLnBrk="1" latinLnBrk="0" hangingPunct="1"/>
            <a:endParaRPr kumimoji="0" lang="en-US" sz="1167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1167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161950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개체 틀 21"/>
          <p:cNvSpPr>
            <a:spLocks noGrp="1"/>
          </p:cNvSpPr>
          <p:nvPr>
            <p:ph type="title"/>
          </p:nvPr>
        </p:nvSpPr>
        <p:spPr>
          <a:xfrm>
            <a:off x="208313" y="38011"/>
            <a:ext cx="8654999" cy="592550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>
              <a:defRPr sz="3000" cap="none" baseline="0">
                <a:solidFill>
                  <a:schemeClr val="accent4">
                    <a:lumMod val="75000"/>
                  </a:schemeClr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Times New Roman" panose="02020603050405020304" pitchFamily="18" charset="0"/>
              </a:defRPr>
            </a:lvl1pPr>
          </a:lstStyle>
          <a:p>
            <a:r>
              <a:rPr kumimoji="0" lang="ko-KR" altLang="en-US" dirty="0"/>
              <a:t>마스터 제목 스타일 편집</a:t>
            </a:r>
            <a:endParaRPr kumimoji="0" lang="en-US" dirty="0"/>
          </a:p>
        </p:txBody>
      </p:sp>
      <p:sp>
        <p:nvSpPr>
          <p:cNvPr id="16" name="텍스트 개체 틀 12"/>
          <p:cNvSpPr>
            <a:spLocks noGrp="1"/>
          </p:cNvSpPr>
          <p:nvPr>
            <p:ph idx="1"/>
          </p:nvPr>
        </p:nvSpPr>
        <p:spPr>
          <a:xfrm>
            <a:off x="208313" y="672382"/>
            <a:ext cx="8654999" cy="6142259"/>
          </a:xfrm>
          <a:prstGeom prst="rect">
            <a:avLst/>
          </a:prstGeom>
        </p:spPr>
        <p:txBody>
          <a:bodyPr vert="horz">
            <a:normAutofit/>
          </a:bodyPr>
          <a:lstStyle>
            <a:lvl1pPr>
              <a:defRPr cap="none" baseline="0"/>
            </a:lvl1pPr>
            <a:lvl2pPr>
              <a:defRPr cap="none" baseline="0"/>
            </a:lvl2pPr>
            <a:lvl3pPr>
              <a:defRPr cap="none" baseline="0"/>
            </a:lvl3pPr>
            <a:lvl4pPr>
              <a:defRPr cap="none" baseline="0"/>
            </a:lvl4pPr>
            <a:lvl5pPr>
              <a:defRPr cap="none" baseline="0"/>
            </a:lvl5pPr>
          </a:lstStyle>
          <a:p>
            <a:pPr lvl="0" eaLnBrk="1" latinLnBrk="0" hangingPunct="1"/>
            <a:r>
              <a:rPr kumimoji="0" lang="ko-KR" altLang="en-US" dirty="0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 dirty="0"/>
              <a:t>둘째 수준</a:t>
            </a:r>
          </a:p>
          <a:p>
            <a:pPr lvl="2" eaLnBrk="1" latinLnBrk="0" hangingPunct="1"/>
            <a:r>
              <a:rPr kumimoji="0" lang="ko-KR" altLang="en-US" dirty="0"/>
              <a:t>셋째 수준</a:t>
            </a:r>
          </a:p>
          <a:p>
            <a:pPr lvl="3" eaLnBrk="1" latinLnBrk="0" hangingPunct="1"/>
            <a:r>
              <a:rPr kumimoji="0" lang="ko-KR" altLang="en-US" dirty="0"/>
              <a:t>넷째 수준</a:t>
            </a:r>
          </a:p>
          <a:p>
            <a:pPr lvl="4" eaLnBrk="1" latinLnBrk="0" hangingPunct="1"/>
            <a:r>
              <a:rPr kumimoji="0" lang="ko-KR" altLang="en-US" dirty="0"/>
              <a:t>다섯째 수준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54659975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개체 틀 21"/>
          <p:cNvSpPr>
            <a:spLocks noGrp="1"/>
          </p:cNvSpPr>
          <p:nvPr>
            <p:ph type="title"/>
          </p:nvPr>
        </p:nvSpPr>
        <p:spPr>
          <a:xfrm>
            <a:off x="323174" y="26258"/>
            <a:ext cx="8569306" cy="622776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>
              <a:defRPr sz="2400" cap="none" baseline="0">
                <a:solidFill>
                  <a:schemeClr val="accent6">
                    <a:lumMod val="75000"/>
                  </a:schemeClr>
                </a:solidFill>
                <a:latin typeface="휴먼엑스포" panose="02030504000101010101" pitchFamily="18" charset="-127"/>
                <a:ea typeface="휴먼엑스포" panose="02030504000101010101" pitchFamily="18" charset="-127"/>
              </a:defRPr>
            </a:lvl1pPr>
          </a:lstStyle>
          <a:p>
            <a:r>
              <a:rPr kumimoji="0" lang="ko-KR" altLang="en-US" dirty="0"/>
              <a:t>마스터 제목 스타일 편집</a:t>
            </a:r>
            <a:endParaRPr kumimoji="0" lang="en-US" dirty="0"/>
          </a:p>
        </p:txBody>
      </p:sp>
      <p:sp>
        <p:nvSpPr>
          <p:cNvPr id="16" name="텍스트 개체 틀 12"/>
          <p:cNvSpPr>
            <a:spLocks noGrp="1"/>
          </p:cNvSpPr>
          <p:nvPr>
            <p:ph idx="1"/>
          </p:nvPr>
        </p:nvSpPr>
        <p:spPr>
          <a:xfrm>
            <a:off x="323174" y="691334"/>
            <a:ext cx="8569306" cy="6021232"/>
          </a:xfrm>
          <a:prstGeom prst="rect">
            <a:avLst/>
          </a:prstGeom>
        </p:spPr>
        <p:txBody>
          <a:bodyPr vert="horz">
            <a:normAutofit/>
          </a:bodyPr>
          <a:lstStyle>
            <a:lvl1pPr>
              <a:defRPr cap="none" baseline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>
              <a:defRPr cap="none" baseline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2pPr>
            <a:lvl3pPr>
              <a:defRPr cap="none" baseline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3pPr>
            <a:lvl4pPr>
              <a:defRPr cap="none" baseline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4pPr>
            <a:lvl5pPr>
              <a:defRPr cap="none" baseline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5pPr>
          </a:lstStyle>
          <a:p>
            <a:pPr lvl="0" eaLnBrk="1" latinLnBrk="0" hangingPunct="1"/>
            <a:r>
              <a:rPr kumimoji="0" lang="ko-KR" altLang="en-US" dirty="0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 dirty="0"/>
              <a:t>둘째 수준</a:t>
            </a:r>
          </a:p>
          <a:p>
            <a:pPr lvl="2" eaLnBrk="1" latinLnBrk="0" hangingPunct="1"/>
            <a:r>
              <a:rPr kumimoji="0" lang="ko-KR" altLang="en-US" dirty="0"/>
              <a:t>셋째 수준</a:t>
            </a:r>
          </a:p>
          <a:p>
            <a:pPr lvl="3" eaLnBrk="1" latinLnBrk="0" hangingPunct="1"/>
            <a:r>
              <a:rPr kumimoji="0" lang="ko-KR" altLang="en-US" dirty="0"/>
              <a:t>넷째 수준</a:t>
            </a:r>
          </a:p>
          <a:p>
            <a:pPr lvl="4" eaLnBrk="1" latinLnBrk="0" hangingPunct="1"/>
            <a:r>
              <a:rPr kumimoji="0" lang="ko-KR" altLang="en-US" dirty="0"/>
              <a:t>다섯째 수준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34812114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개체 틀 21"/>
          <p:cNvSpPr>
            <a:spLocks noGrp="1"/>
          </p:cNvSpPr>
          <p:nvPr>
            <p:ph type="title"/>
          </p:nvPr>
        </p:nvSpPr>
        <p:spPr>
          <a:xfrm>
            <a:off x="323174" y="26258"/>
            <a:ext cx="8569306" cy="622776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>
              <a:defRPr sz="2400" cap="none" baseline="0">
                <a:solidFill>
                  <a:schemeClr val="accent6">
                    <a:lumMod val="75000"/>
                  </a:schemeClr>
                </a:solidFill>
                <a:latin typeface="휴먼엑스포" panose="02030504000101010101" pitchFamily="18" charset="-127"/>
                <a:ea typeface="휴먼엑스포" panose="02030504000101010101" pitchFamily="18" charset="-127"/>
              </a:defRPr>
            </a:lvl1pPr>
          </a:lstStyle>
          <a:p>
            <a:r>
              <a:rPr kumimoji="0" lang="ko-KR" altLang="en-US" dirty="0"/>
              <a:t>마스터 제목 스타일 편집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01989685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날짜 개체 틀 22"/>
          <p:cNvSpPr>
            <a:spLocks noGrp="1"/>
          </p:cNvSpPr>
          <p:nvPr>
            <p:ph type="dt" sz="half" idx="10"/>
          </p:nvPr>
        </p:nvSpPr>
        <p:spPr>
          <a:xfrm>
            <a:off x="6297488" y="6448252"/>
            <a:ext cx="2667000" cy="365125"/>
          </a:xfrm>
          <a:prstGeom prst="rect">
            <a:avLst/>
          </a:prstGeom>
        </p:spPr>
        <p:txBody>
          <a:bodyPr/>
          <a:lstStyle/>
          <a:p>
            <a:fld id="{23A271A1-F6D6-438B-A432-4747EE7ECD40}" type="datetimeFigureOut">
              <a:rPr lang="en-US" smtClean="0"/>
              <a:pPr/>
              <a:t>3/11/2021</a:t>
            </a:fld>
            <a:endParaRPr lang="en-US" dirty="0"/>
          </a:p>
        </p:txBody>
      </p:sp>
      <p:sp>
        <p:nvSpPr>
          <p:cNvPr id="24" name="바닥글 개체 틀 23"/>
          <p:cNvSpPr>
            <a:spLocks noGrp="1"/>
          </p:cNvSpPr>
          <p:nvPr>
            <p:ph type="ftr" sz="quarter" idx="11"/>
          </p:nvPr>
        </p:nvSpPr>
        <p:spPr>
          <a:xfrm>
            <a:off x="396002" y="6448058"/>
            <a:ext cx="5634683" cy="365125"/>
          </a:xfrm>
          <a:prstGeom prst="rect">
            <a:avLst/>
          </a:prstGeom>
        </p:spPr>
        <p:txBody>
          <a:bodyPr/>
          <a:lstStyle/>
          <a:p>
            <a:pPr algn="r" eaLnBrk="1" latinLnBrk="0" hangingPunct="1"/>
            <a:endParaRPr kumimoji="0" lang="en-US" sz="1167" dirty="0">
              <a:solidFill>
                <a:schemeClr val="tx2"/>
              </a:solidFill>
            </a:endParaRPr>
          </a:p>
        </p:txBody>
      </p:sp>
      <p:sp>
        <p:nvSpPr>
          <p:cNvPr id="25" name="슬라이드 번호 개체 틀 24"/>
          <p:cNvSpPr>
            <a:spLocks noGrp="1"/>
          </p:cNvSpPr>
          <p:nvPr>
            <p:ph type="sldNum" sz="quarter" idx="12"/>
          </p:nvPr>
        </p:nvSpPr>
        <p:spPr>
          <a:xfrm>
            <a:off x="0" y="1052736"/>
            <a:ext cx="395536" cy="244476"/>
          </a:xfrm>
          <a:prstGeom prst="rect">
            <a:avLst/>
          </a:prstGeom>
        </p:spPr>
        <p:txBody>
          <a:bodyPr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1167" b="1" dirty="0">
              <a:solidFill>
                <a:srgbClr val="FFFFFF"/>
              </a:solidFill>
            </a:endParaRPr>
          </a:p>
        </p:txBody>
      </p:sp>
      <p:sp>
        <p:nvSpPr>
          <p:cNvPr id="7" name="제목 개체 틀 21"/>
          <p:cNvSpPr>
            <a:spLocks noGrp="1"/>
          </p:cNvSpPr>
          <p:nvPr>
            <p:ph type="title"/>
          </p:nvPr>
        </p:nvSpPr>
        <p:spPr>
          <a:xfrm>
            <a:off x="395536" y="44624"/>
            <a:ext cx="8569306" cy="720000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>
              <a:defRPr sz="30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kumimoji="0" lang="ko-KR" altLang="en-US" dirty="0"/>
              <a:t>마스터 제목 스타일 편집</a:t>
            </a:r>
            <a:endParaRPr kumimoji="0"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3"/>
          </p:nvPr>
        </p:nvSpPr>
        <p:spPr>
          <a:xfrm>
            <a:off x="107504" y="1024161"/>
            <a:ext cx="4608512" cy="525658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87019981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날짜 개체 틀 22"/>
          <p:cNvSpPr>
            <a:spLocks noGrp="1"/>
          </p:cNvSpPr>
          <p:nvPr>
            <p:ph type="dt" sz="half" idx="10"/>
          </p:nvPr>
        </p:nvSpPr>
        <p:spPr>
          <a:xfrm>
            <a:off x="6297488" y="6448252"/>
            <a:ext cx="2667000" cy="365125"/>
          </a:xfrm>
          <a:prstGeom prst="rect">
            <a:avLst/>
          </a:prstGeom>
        </p:spPr>
        <p:txBody>
          <a:bodyPr/>
          <a:lstStyle/>
          <a:p>
            <a:fld id="{23A271A1-F6D6-438B-A432-4747EE7ECD40}" type="datetimeFigureOut">
              <a:rPr lang="en-US" smtClean="0"/>
              <a:pPr/>
              <a:t>3/11/2021</a:t>
            </a:fld>
            <a:endParaRPr lang="en-US" dirty="0"/>
          </a:p>
        </p:txBody>
      </p:sp>
      <p:sp>
        <p:nvSpPr>
          <p:cNvPr id="24" name="바닥글 개체 틀 23"/>
          <p:cNvSpPr>
            <a:spLocks noGrp="1"/>
          </p:cNvSpPr>
          <p:nvPr>
            <p:ph type="ftr" sz="quarter" idx="11"/>
          </p:nvPr>
        </p:nvSpPr>
        <p:spPr>
          <a:xfrm>
            <a:off x="396002" y="6448058"/>
            <a:ext cx="5634683" cy="365125"/>
          </a:xfrm>
          <a:prstGeom prst="rect">
            <a:avLst/>
          </a:prstGeom>
        </p:spPr>
        <p:txBody>
          <a:bodyPr/>
          <a:lstStyle/>
          <a:p>
            <a:pPr algn="r" eaLnBrk="1" latinLnBrk="0" hangingPunct="1"/>
            <a:endParaRPr kumimoji="0" lang="en-US" sz="1167" dirty="0">
              <a:solidFill>
                <a:schemeClr val="tx2"/>
              </a:solidFill>
            </a:endParaRPr>
          </a:p>
        </p:txBody>
      </p:sp>
      <p:sp>
        <p:nvSpPr>
          <p:cNvPr id="25" name="슬라이드 번호 개체 틀 24"/>
          <p:cNvSpPr>
            <a:spLocks noGrp="1"/>
          </p:cNvSpPr>
          <p:nvPr>
            <p:ph type="sldNum" sz="quarter" idx="12"/>
          </p:nvPr>
        </p:nvSpPr>
        <p:spPr>
          <a:xfrm>
            <a:off x="0" y="1052736"/>
            <a:ext cx="395536" cy="244476"/>
          </a:xfrm>
          <a:prstGeom prst="rect">
            <a:avLst/>
          </a:prstGeom>
        </p:spPr>
        <p:txBody>
          <a:bodyPr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1167" b="1" dirty="0">
              <a:solidFill>
                <a:srgbClr val="FFFFFF"/>
              </a:solidFill>
            </a:endParaRPr>
          </a:p>
        </p:txBody>
      </p:sp>
      <p:sp>
        <p:nvSpPr>
          <p:cNvPr id="7" name="제목 개체 틀 21"/>
          <p:cNvSpPr>
            <a:spLocks noGrp="1"/>
          </p:cNvSpPr>
          <p:nvPr>
            <p:ph type="title"/>
          </p:nvPr>
        </p:nvSpPr>
        <p:spPr>
          <a:xfrm>
            <a:off x="395536" y="44624"/>
            <a:ext cx="8569306" cy="720000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>
              <a:defRPr sz="30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kumimoji="0" lang="ko-KR" altLang="en-US" dirty="0"/>
              <a:t>마스터 제목 스타일 편집</a:t>
            </a:r>
            <a:endParaRPr kumimoji="0"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3"/>
          </p:nvPr>
        </p:nvSpPr>
        <p:spPr>
          <a:xfrm>
            <a:off x="107504" y="1024161"/>
            <a:ext cx="4608512" cy="525658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269882942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395536" y="2060848"/>
            <a:ext cx="4248472" cy="4320480"/>
          </a:xfrm>
          <a:prstGeom prst="rect">
            <a:avLst/>
          </a:prstGeom>
        </p:spPr>
        <p:txBody>
          <a:bodyPr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13" name="내용 개체 틀 12"/>
          <p:cNvSpPr>
            <a:spLocks noGrp="1"/>
          </p:cNvSpPr>
          <p:nvPr>
            <p:ph sz="quarter" idx="4"/>
          </p:nvPr>
        </p:nvSpPr>
        <p:spPr>
          <a:xfrm>
            <a:off x="4728592" y="2079849"/>
            <a:ext cx="4248000" cy="4301480"/>
          </a:xfrm>
          <a:prstGeom prst="rect">
            <a:avLst/>
          </a:prstGeom>
        </p:spPr>
        <p:txBody>
          <a:bodyPr/>
          <a:lstStyle/>
          <a:p>
            <a:pPr lvl="0" eaLnBrk="1" latinLnBrk="0" hangingPunct="1"/>
            <a:r>
              <a:rPr lang="ko-KR" altLang="en-US" dirty="0"/>
              <a:t>마스터 텍스트 스타일을 편집합니다</a:t>
            </a:r>
          </a:p>
          <a:p>
            <a:pPr lvl="1" eaLnBrk="1" latinLnBrk="0" hangingPunct="1"/>
            <a:r>
              <a:rPr lang="ko-KR" altLang="en-US" dirty="0"/>
              <a:t>둘째 수준</a:t>
            </a:r>
          </a:p>
          <a:p>
            <a:pPr lvl="2" eaLnBrk="1" latinLnBrk="0" hangingPunct="1"/>
            <a:r>
              <a:rPr lang="ko-KR" altLang="en-US" dirty="0"/>
              <a:t>셋째 수준</a:t>
            </a:r>
          </a:p>
          <a:p>
            <a:pPr lvl="3" eaLnBrk="1" latinLnBrk="0" hangingPunct="1"/>
            <a:r>
              <a:rPr lang="ko-KR" altLang="en-US" dirty="0"/>
              <a:t>넷째 수준</a:t>
            </a:r>
          </a:p>
          <a:p>
            <a:pPr lvl="4" eaLnBrk="1" latinLnBrk="0" hangingPunct="1"/>
            <a:r>
              <a:rPr lang="ko-KR" altLang="en-US" dirty="0"/>
              <a:t>다섯째 수준</a:t>
            </a:r>
            <a:endParaRPr kumimoji="0" lang="en-US" dirty="0"/>
          </a:p>
        </p:txBody>
      </p:sp>
      <p:sp>
        <p:nvSpPr>
          <p:cNvPr id="10" name="날짜 개체 틀 9"/>
          <p:cNvSpPr>
            <a:spLocks noGrp="1"/>
          </p:cNvSpPr>
          <p:nvPr>
            <p:ph type="dt" sz="half" idx="15"/>
          </p:nvPr>
        </p:nvSpPr>
        <p:spPr>
          <a:xfrm>
            <a:off x="6297488" y="6448252"/>
            <a:ext cx="2667000" cy="365125"/>
          </a:xfrm>
          <a:prstGeom prst="rect">
            <a:avLst/>
          </a:prstGeom>
        </p:spPr>
        <p:txBody>
          <a:bodyPr rtlCol="0"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3/11/2021</a:t>
            </a:fld>
            <a:endParaRPr lang="en-US"/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6"/>
          </p:nvPr>
        </p:nvSpPr>
        <p:spPr>
          <a:xfrm>
            <a:off x="0" y="1052736"/>
            <a:ext cx="395536" cy="244476"/>
          </a:xfrm>
          <a:prstGeom prst="rect">
            <a:avLst/>
          </a:prstGeom>
        </p:spPr>
        <p:txBody>
          <a:bodyPr rtlCol="0"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/>
          </a:p>
        </p:txBody>
      </p:sp>
      <p:sp>
        <p:nvSpPr>
          <p:cNvPr id="14" name="바닥글 개체 틀 13"/>
          <p:cNvSpPr>
            <a:spLocks noGrp="1"/>
          </p:cNvSpPr>
          <p:nvPr>
            <p:ph type="ftr" sz="quarter" idx="17"/>
          </p:nvPr>
        </p:nvSpPr>
        <p:spPr>
          <a:xfrm>
            <a:off x="396002" y="6448058"/>
            <a:ext cx="5634683" cy="365125"/>
          </a:xfrm>
          <a:prstGeom prst="rect">
            <a:avLst/>
          </a:prstGeom>
        </p:spPr>
        <p:txBody>
          <a:bodyPr rtlCol="0"/>
          <a:lstStyle/>
          <a:p>
            <a:endParaRPr kumimoji="0" lang="en-US"/>
          </a:p>
        </p:txBody>
      </p:sp>
      <p:sp>
        <p:nvSpPr>
          <p:cNvPr id="16" name="텍스트 개체 틀 15"/>
          <p:cNvSpPr>
            <a:spLocks noGrp="1"/>
          </p:cNvSpPr>
          <p:nvPr>
            <p:ph type="body" sz="quarter" idx="1"/>
          </p:nvPr>
        </p:nvSpPr>
        <p:spPr>
          <a:xfrm>
            <a:off x="395536" y="1340768"/>
            <a:ext cx="4248472" cy="640080"/>
          </a:xfrm>
          <a:prstGeom prst="rect">
            <a:avLst/>
          </a:prstGeo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1667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ko-KR" altLang="en-US" dirty="0"/>
              <a:t>마스터 텍스트 스타일을 편집합니다</a:t>
            </a:r>
          </a:p>
        </p:txBody>
      </p:sp>
      <p:sp>
        <p:nvSpPr>
          <p:cNvPr id="15" name="텍스트 개체 틀 14"/>
          <p:cNvSpPr>
            <a:spLocks noGrp="1"/>
          </p:cNvSpPr>
          <p:nvPr>
            <p:ph type="body" sz="quarter" idx="3"/>
          </p:nvPr>
        </p:nvSpPr>
        <p:spPr>
          <a:xfrm>
            <a:off x="4716016" y="1348760"/>
            <a:ext cx="4248000" cy="640080"/>
          </a:xfrm>
          <a:prstGeom prst="rect">
            <a:avLst/>
          </a:prstGeo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1667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</p:txBody>
      </p:sp>
      <p:sp>
        <p:nvSpPr>
          <p:cNvPr id="17" name="제목 개체 틀 21"/>
          <p:cNvSpPr>
            <a:spLocks noGrp="1"/>
          </p:cNvSpPr>
          <p:nvPr>
            <p:ph type="title"/>
          </p:nvPr>
        </p:nvSpPr>
        <p:spPr>
          <a:xfrm>
            <a:off x="395536" y="44624"/>
            <a:ext cx="8569306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ko-KR" altLang="en-US" dirty="0"/>
              <a:t>마스터 제목 스타일 편집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55465844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6297488" y="6232227"/>
            <a:ext cx="2667000" cy="365125"/>
          </a:xfrm>
          <a:prstGeom prst="rect">
            <a:avLst/>
          </a:prstGeom>
        </p:spPr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3/11/2021</a:t>
            </a:fld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96002" y="6232033"/>
            <a:ext cx="5634683" cy="365125"/>
          </a:xfrm>
          <a:prstGeom prst="rect">
            <a:avLst/>
          </a:prstGeom>
        </p:spPr>
        <p:txBody>
          <a:bodyPr/>
          <a:lstStyle/>
          <a:p>
            <a:endParaRPr kumimoji="0"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0" y="1052736"/>
            <a:ext cx="395536" cy="24447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1979713" y="1422609"/>
            <a:ext cx="6984776" cy="4320480"/>
          </a:xfrm>
          <a:prstGeom prst="rect">
            <a:avLst/>
          </a:prstGeom>
        </p:spPr>
        <p:txBody>
          <a:bodyPr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8" name="제목 개체 틀 21"/>
          <p:cNvSpPr>
            <a:spLocks noGrp="1"/>
          </p:cNvSpPr>
          <p:nvPr>
            <p:ph type="title"/>
          </p:nvPr>
        </p:nvSpPr>
        <p:spPr>
          <a:xfrm>
            <a:off x="1990261" y="620688"/>
            <a:ext cx="5320865" cy="744252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 algn="l">
              <a:defRPr>
                <a:solidFill>
                  <a:schemeClr val="accent3">
                    <a:lumMod val="50000"/>
                  </a:schemeClr>
                </a:solidFill>
                <a:latin typeface="Bodoni MT Black" panose="02070A03080606020203" pitchFamily="18" charset="0"/>
              </a:defRPr>
            </a:lvl1pPr>
          </a:lstStyle>
          <a:p>
            <a:r>
              <a:rPr kumimoji="0" lang="ko-KR" altLang="en-US" dirty="0"/>
              <a:t>마스터 제목 스타일 편집</a:t>
            </a:r>
            <a:endParaRPr kumimoji="0" lang="en-US" dirty="0"/>
          </a:p>
        </p:txBody>
      </p:sp>
      <p:sp>
        <p:nvSpPr>
          <p:cNvPr id="2" name="모서리가 둥근 직사각형 1"/>
          <p:cNvSpPr/>
          <p:nvPr userDrawn="1"/>
        </p:nvSpPr>
        <p:spPr>
          <a:xfrm>
            <a:off x="611560" y="658974"/>
            <a:ext cx="1224136" cy="5150845"/>
          </a:xfrm>
          <a:prstGeom prst="roundRect">
            <a:avLst>
              <a:gd name="adj" fmla="val 9162"/>
            </a:avLst>
          </a:prstGeom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</p:spTree>
    <p:extLst>
      <p:ext uri="{BB962C8B-B14F-4D97-AF65-F5344CB8AC3E}">
        <p14:creationId xmlns:p14="http://schemas.microsoft.com/office/powerpoint/2010/main" val="142287928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날짜 개체 틀 22"/>
          <p:cNvSpPr>
            <a:spLocks noGrp="1"/>
          </p:cNvSpPr>
          <p:nvPr>
            <p:ph type="dt" sz="half" idx="10"/>
          </p:nvPr>
        </p:nvSpPr>
        <p:spPr>
          <a:xfrm>
            <a:off x="6297488" y="6448252"/>
            <a:ext cx="2667000" cy="365125"/>
          </a:xfrm>
          <a:prstGeom prst="rect">
            <a:avLst/>
          </a:prstGeom>
        </p:spPr>
        <p:txBody>
          <a:bodyPr/>
          <a:lstStyle/>
          <a:p>
            <a:fld id="{23A271A1-F6D6-438B-A432-4747EE7ECD40}" type="datetimeFigureOut">
              <a:rPr lang="en-US" smtClean="0"/>
              <a:pPr/>
              <a:t>3/11/2021</a:t>
            </a:fld>
            <a:endParaRPr lang="en-US" dirty="0"/>
          </a:p>
        </p:txBody>
      </p:sp>
      <p:sp>
        <p:nvSpPr>
          <p:cNvPr id="24" name="바닥글 개체 틀 23"/>
          <p:cNvSpPr>
            <a:spLocks noGrp="1"/>
          </p:cNvSpPr>
          <p:nvPr>
            <p:ph type="ftr" sz="quarter" idx="11"/>
          </p:nvPr>
        </p:nvSpPr>
        <p:spPr>
          <a:xfrm>
            <a:off x="396002" y="6448058"/>
            <a:ext cx="5634683" cy="365125"/>
          </a:xfrm>
          <a:prstGeom prst="rect">
            <a:avLst/>
          </a:prstGeom>
        </p:spPr>
        <p:txBody>
          <a:bodyPr/>
          <a:lstStyle/>
          <a:p>
            <a:pPr algn="r" eaLnBrk="1" latinLnBrk="0" hangingPunct="1"/>
            <a:endParaRPr kumimoji="0" lang="en-US" sz="1167" dirty="0">
              <a:solidFill>
                <a:schemeClr val="tx2"/>
              </a:solidFill>
            </a:endParaRPr>
          </a:p>
        </p:txBody>
      </p:sp>
      <p:sp>
        <p:nvSpPr>
          <p:cNvPr id="25" name="슬라이드 번호 개체 틀 24"/>
          <p:cNvSpPr>
            <a:spLocks noGrp="1"/>
          </p:cNvSpPr>
          <p:nvPr>
            <p:ph type="sldNum" sz="quarter" idx="12"/>
          </p:nvPr>
        </p:nvSpPr>
        <p:spPr>
          <a:xfrm>
            <a:off x="0" y="764704"/>
            <a:ext cx="395536" cy="244476"/>
          </a:xfrm>
          <a:prstGeom prst="rect">
            <a:avLst/>
          </a:prstGeom>
        </p:spPr>
        <p:txBody>
          <a:bodyPr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1167" b="1" dirty="0">
              <a:solidFill>
                <a:srgbClr val="FFFFFF"/>
              </a:solidFill>
            </a:endParaRPr>
          </a:p>
        </p:txBody>
      </p:sp>
      <p:sp>
        <p:nvSpPr>
          <p:cNvPr id="6" name="제목 개체 틀 21"/>
          <p:cNvSpPr>
            <a:spLocks noGrp="1"/>
          </p:cNvSpPr>
          <p:nvPr>
            <p:ph type="title"/>
          </p:nvPr>
        </p:nvSpPr>
        <p:spPr>
          <a:xfrm>
            <a:off x="395536" y="44624"/>
            <a:ext cx="8569306" cy="720000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>
              <a:defRPr sz="30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kumimoji="0" lang="ko-KR" altLang="en-US" dirty="0"/>
              <a:t>마스터 제목 스타일 편집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40776364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날짜 개체 틀 22"/>
          <p:cNvSpPr>
            <a:spLocks noGrp="1"/>
          </p:cNvSpPr>
          <p:nvPr>
            <p:ph type="dt" sz="half" idx="10"/>
          </p:nvPr>
        </p:nvSpPr>
        <p:spPr>
          <a:xfrm>
            <a:off x="6297488" y="6448252"/>
            <a:ext cx="2667000" cy="365125"/>
          </a:xfrm>
          <a:prstGeom prst="rect">
            <a:avLst/>
          </a:prstGeom>
        </p:spPr>
        <p:txBody>
          <a:bodyPr/>
          <a:lstStyle/>
          <a:p>
            <a:fld id="{23A271A1-F6D6-438B-A432-4747EE7ECD40}" type="datetimeFigureOut">
              <a:rPr lang="en-US" smtClean="0"/>
              <a:pPr/>
              <a:t>3/11/2021</a:t>
            </a:fld>
            <a:endParaRPr lang="en-US" dirty="0"/>
          </a:p>
        </p:txBody>
      </p:sp>
      <p:sp>
        <p:nvSpPr>
          <p:cNvPr id="24" name="바닥글 개체 틀 23"/>
          <p:cNvSpPr>
            <a:spLocks noGrp="1"/>
          </p:cNvSpPr>
          <p:nvPr>
            <p:ph type="ftr" sz="quarter" idx="11"/>
          </p:nvPr>
        </p:nvSpPr>
        <p:spPr>
          <a:xfrm>
            <a:off x="396002" y="6448058"/>
            <a:ext cx="5634683" cy="365125"/>
          </a:xfrm>
          <a:prstGeom prst="rect">
            <a:avLst/>
          </a:prstGeom>
        </p:spPr>
        <p:txBody>
          <a:bodyPr/>
          <a:lstStyle/>
          <a:p>
            <a:pPr algn="r" eaLnBrk="1" latinLnBrk="0" hangingPunct="1"/>
            <a:endParaRPr kumimoji="0" lang="en-US" sz="1167" dirty="0">
              <a:solidFill>
                <a:schemeClr val="tx2"/>
              </a:solidFill>
            </a:endParaRPr>
          </a:p>
        </p:txBody>
      </p:sp>
      <p:sp>
        <p:nvSpPr>
          <p:cNvPr id="25" name="슬라이드 번호 개체 틀 24"/>
          <p:cNvSpPr>
            <a:spLocks noGrp="1"/>
          </p:cNvSpPr>
          <p:nvPr>
            <p:ph type="sldNum" sz="quarter" idx="12"/>
          </p:nvPr>
        </p:nvSpPr>
        <p:spPr>
          <a:xfrm>
            <a:off x="0" y="764704"/>
            <a:ext cx="395536" cy="244476"/>
          </a:xfrm>
          <a:prstGeom prst="rect">
            <a:avLst/>
          </a:prstGeom>
        </p:spPr>
        <p:txBody>
          <a:bodyPr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1167" b="1" dirty="0">
              <a:solidFill>
                <a:srgbClr val="FFFFFF"/>
              </a:solidFill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5536" y="44624"/>
            <a:ext cx="8569306" cy="720000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425336504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날짜 개체 틀 22"/>
          <p:cNvSpPr>
            <a:spLocks noGrp="1"/>
          </p:cNvSpPr>
          <p:nvPr>
            <p:ph type="dt" sz="half" idx="10"/>
          </p:nvPr>
        </p:nvSpPr>
        <p:spPr>
          <a:xfrm>
            <a:off x="6297488" y="6448251"/>
            <a:ext cx="2667000" cy="365125"/>
          </a:xfrm>
          <a:prstGeom prst="rect">
            <a:avLst/>
          </a:prstGeom>
        </p:spPr>
        <p:txBody>
          <a:bodyPr/>
          <a:lstStyle/>
          <a:p>
            <a:fld id="{23A271A1-F6D6-438B-A432-4747EE7ECD40}" type="datetimeFigureOut">
              <a:rPr lang="en-US" smtClean="0"/>
              <a:pPr/>
              <a:t>3/11/2021</a:t>
            </a:fld>
            <a:endParaRPr lang="en-US" dirty="0"/>
          </a:p>
        </p:txBody>
      </p:sp>
      <p:sp>
        <p:nvSpPr>
          <p:cNvPr id="24" name="바닥글 개체 틀 23"/>
          <p:cNvSpPr>
            <a:spLocks noGrp="1"/>
          </p:cNvSpPr>
          <p:nvPr>
            <p:ph type="ftr" sz="quarter" idx="11"/>
          </p:nvPr>
        </p:nvSpPr>
        <p:spPr>
          <a:xfrm>
            <a:off x="396000" y="6448057"/>
            <a:ext cx="5634683" cy="365125"/>
          </a:xfrm>
          <a:prstGeom prst="rect">
            <a:avLst/>
          </a:prstGeom>
        </p:spPr>
        <p:txBody>
          <a:bodyPr/>
          <a:lstStyle/>
          <a:p>
            <a:pPr algn="r" eaLnBrk="1" latinLnBrk="0" hangingPunct="1"/>
            <a:endParaRPr kumimoji="0" lang="en-US" sz="1400" dirty="0">
              <a:solidFill>
                <a:schemeClr val="tx2"/>
              </a:solidFill>
            </a:endParaRPr>
          </a:p>
        </p:txBody>
      </p:sp>
      <p:sp>
        <p:nvSpPr>
          <p:cNvPr id="25" name="슬라이드 번호 개체 틀 24"/>
          <p:cNvSpPr>
            <a:spLocks noGrp="1"/>
          </p:cNvSpPr>
          <p:nvPr>
            <p:ph type="sldNum" sz="quarter" idx="12"/>
          </p:nvPr>
        </p:nvSpPr>
        <p:spPr>
          <a:xfrm>
            <a:off x="0" y="764704"/>
            <a:ext cx="395536" cy="244476"/>
          </a:xfrm>
          <a:prstGeom prst="rect">
            <a:avLst/>
          </a:prstGeom>
        </p:spPr>
        <p:txBody>
          <a:bodyPr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1400" b="1" dirty="0">
              <a:solidFill>
                <a:srgbClr val="FFFFFF"/>
              </a:solidFill>
            </a:endParaRPr>
          </a:p>
        </p:txBody>
      </p:sp>
      <p:sp>
        <p:nvSpPr>
          <p:cNvPr id="7" name="제목 개체 틀 21"/>
          <p:cNvSpPr>
            <a:spLocks noGrp="1"/>
          </p:cNvSpPr>
          <p:nvPr>
            <p:ph type="title"/>
          </p:nvPr>
        </p:nvSpPr>
        <p:spPr>
          <a:xfrm>
            <a:off x="395536" y="44624"/>
            <a:ext cx="8569306" cy="720000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>
              <a:defRPr sz="3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kumimoji="0" lang="ko-KR" altLang="en-US" dirty="0"/>
              <a:t>마스터 제목 스타일 편집</a:t>
            </a:r>
            <a:endParaRPr kumimoji="0"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3"/>
          </p:nvPr>
        </p:nvSpPr>
        <p:spPr>
          <a:xfrm>
            <a:off x="35496" y="1024161"/>
            <a:ext cx="5040560" cy="525658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/>
            </a:lvl1pPr>
            <a:lvl2pPr marL="544513" indent="-277813">
              <a:defRPr sz="1800"/>
            </a:lvl2pPr>
            <a:lvl3pPr marL="809625" indent="-266700">
              <a:defRPr sz="1800"/>
            </a:lvl3pPr>
            <a:lvl4pPr marL="1076325" indent="-266700">
              <a:tabLst/>
              <a:defRPr sz="1400"/>
            </a:lvl4pPr>
            <a:lvl5pPr marL="1343025" indent="-228600">
              <a:defRPr sz="1200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2363218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1" y="828564"/>
            <a:ext cx="7763814" cy="2736820"/>
          </a:xfrm>
        </p:spPr>
        <p:txBody>
          <a:bodyPr anchor="b">
            <a:normAutofit/>
          </a:bodyPr>
          <a:lstStyle>
            <a:lvl1pPr>
              <a:defRPr sz="3333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331" y="3657459"/>
            <a:ext cx="7763814" cy="1368184"/>
          </a:xfrm>
        </p:spPr>
        <p:txBody>
          <a:bodyPr>
            <a:normAutofit/>
          </a:bodyPr>
          <a:lstStyle>
            <a:lvl1pPr marL="0" indent="0" algn="ctr">
              <a:buNone/>
              <a:defRPr sz="1667">
                <a:solidFill>
                  <a:schemeClr val="bg1">
                    <a:lumMod val="50000"/>
                  </a:schemeClr>
                </a:solidFill>
              </a:defRPr>
            </a:lvl1pPr>
            <a:lvl2pPr marL="380985" indent="0">
              <a:buNone/>
              <a:defRPr sz="1667">
                <a:solidFill>
                  <a:schemeClr val="tx1">
                    <a:tint val="75000"/>
                  </a:schemeClr>
                </a:solidFill>
              </a:defRPr>
            </a:lvl2pPr>
            <a:lvl3pPr marL="76197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3pPr>
            <a:lvl4pPr marL="1142954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4pPr>
            <a:lvl5pPr marL="1523939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5pPr>
            <a:lvl6pPr marL="1904924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6pPr>
            <a:lvl7pPr marL="2285909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7pPr>
            <a:lvl8pPr marL="2666893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8pPr>
            <a:lvl9pPr marL="3047878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3/11/2021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512945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6AD6EC-B489-4C6C-9855-BB4744F33B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543ACFF-8411-421E-94F2-24EA446A8A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11D4DD6-E64F-479C-8869-7D4EC85065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 eaLnBrk="1" latinLnBrk="0" hangingPunct="1"/>
            <a:fld id="{23A271A1-F6D6-438B-A432-4747EE7ECD40}" type="datetimeFigureOut">
              <a:rPr lang="en-US" smtClean="0"/>
              <a:pPr algn="ctr" eaLnBrk="1" latinLnBrk="0" hangingPunct="1"/>
              <a:t>3/11/2021</a:t>
            </a:fld>
            <a:endParaRPr lang="en-US" sz="1667" dirty="0">
              <a:solidFill>
                <a:srgbClr val="FFFFFF"/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3C67ACF-3539-42C4-97D7-CE112DF86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 eaLnBrk="1" latinLnBrk="0" hangingPunct="1"/>
            <a:endParaRPr kumimoji="0" lang="en-US" dirty="0">
              <a:solidFill>
                <a:schemeClr val="tx2"/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6BB94FC-A3F9-44E0-B433-8BF2F20D5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911700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889AC0-8FE4-4548-9E6D-7D4099BC0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8396214-DFC9-4E31-97FD-AFE491C3B0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53734E0-8185-433D-ADFA-F0E42F2464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271A1-F6D6-438B-A432-4747EE7ECD40}" type="datetimeFigureOut">
              <a:rPr lang="en-US" smtClean="0"/>
              <a:pPr/>
              <a:t>3/11/2021</a:t>
            </a:fld>
            <a:endParaRPr 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9D6720-F59D-43FE-B4F2-2EB89D048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 eaLnBrk="1" latinLnBrk="0" hangingPunct="1"/>
            <a:endParaRPr kumimoji="0" lang="en-US" sz="1167" dirty="0">
              <a:solidFill>
                <a:schemeClr val="tx2"/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2044F5-7654-40E8-8764-88E955465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1167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88423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141454-DA84-4607-92F6-026AA523F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0172363-056A-4879-8950-7F1179AF91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33DD751-B734-45E3-9C34-8774F3693B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3/11/2021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12064E3-25BA-4E71-A98C-E363B84993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642613C-4279-47AF-B1E1-9A5861A71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689051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842822-8B57-459E-95E9-1D9F1B816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249B4F4-CA7E-4C88-8A46-665A5C6984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B2DEFA2-671B-44EC-B340-9C8ACFB5DE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C7F32F8-128B-4FFE-A0F3-AF42BA00B2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271A1-F6D6-438B-A432-4747EE7ECD40}" type="datetimeFigureOut">
              <a:rPr lang="en-US" smtClean="0"/>
              <a:pPr/>
              <a:t>3/11/2021</a:t>
            </a:fld>
            <a:endParaRPr 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282AFF4-3C5A-462F-AEC0-EE3ED3C70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 eaLnBrk="1" latinLnBrk="0" hangingPunct="1"/>
            <a:endParaRPr kumimoji="0" lang="en-US" sz="1167" dirty="0">
              <a:solidFill>
                <a:schemeClr val="tx2"/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D5823B1-F7FF-4CE3-8A01-3F13393F4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1167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800954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3CB1D0-1B83-49C6-8A99-8E894195A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80F081D-FC58-4D8D-B9F3-D728FB7778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C24F36E-3957-4503-A247-152FE8A2EF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C93089E-E8DF-4BDE-9CDB-31A3698EEE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8F5C8B1-5B5B-4BC2-A6F7-33B67D212B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5DB0AB7-D255-47CD-B5DA-5CCC2D80B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271A1-F6D6-438B-A432-4747EE7ECD40}" type="datetimeFigureOut">
              <a:rPr lang="en-US" smtClean="0"/>
              <a:pPr/>
              <a:t>3/11/2021</a:t>
            </a:fld>
            <a:endParaRPr 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380F330-64EE-47A4-8064-B9F00025C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 eaLnBrk="1" latinLnBrk="0" hangingPunct="1"/>
            <a:endParaRPr kumimoji="0" lang="en-US" sz="1167" dirty="0">
              <a:solidFill>
                <a:schemeClr val="tx2"/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58210E1-3D3D-4043-8C11-16511D5B0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1167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328339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5230EF-7A53-40B0-A25C-C927A10C50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BA96813-4897-40DF-B76A-F748A36E81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271A1-F6D6-438B-A432-4747EE7ECD40}" type="datetimeFigureOut">
              <a:rPr lang="en-US" smtClean="0"/>
              <a:pPr/>
              <a:t>3/11/2021</a:t>
            </a:fld>
            <a:endParaRPr 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4CB30F6-B66B-41A2-A0CC-6D6299D2D7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 eaLnBrk="1" latinLnBrk="0" hangingPunct="1"/>
            <a:endParaRPr kumimoji="0" lang="en-US" sz="1167" dirty="0">
              <a:solidFill>
                <a:schemeClr val="tx2"/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42852D4-3912-45D5-983D-046A0B3C6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1167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886115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4472D9E-6314-4B75-A8FF-3154B1A730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3/11/2021</a:t>
            </a:fld>
            <a:endParaRPr 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D1BB09B-8198-49F8-8C6C-D6D1C69B3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93C51A1-7350-4AEA-A2EF-E02F2B130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960214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1CC1E0-FC4B-4B73-8FC5-44C58960A3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E597CA0-3D04-4255-A932-AADFDFC0E7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C6B7E5B-E37E-471B-A5C0-437B2E6E82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F984F72-EB8D-492F-A620-9EC61484D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271A1-F6D6-438B-A432-4747EE7ECD40}" type="datetimeFigureOut">
              <a:rPr lang="en-US" smtClean="0"/>
              <a:pPr/>
              <a:t>3/11/2021</a:t>
            </a:fld>
            <a:endParaRPr 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5921199-24AA-4A38-A5F7-67725608B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 eaLnBrk="1" latinLnBrk="0" hangingPunct="1"/>
            <a:endParaRPr kumimoji="0" lang="en-US" sz="1167" dirty="0">
              <a:solidFill>
                <a:schemeClr val="tx2"/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A4C67B5-AC2A-46F6-BE1F-297D20ADC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1167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234158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662DE6-D681-4F64-996E-F79D781A5A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2D20991-68E5-47B2-AC3D-9449B6611E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5C02D47-3FC1-4578-9937-45F21D442F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9B00AD3-0E94-4AAF-B2CA-D4EDFD77E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271A1-F6D6-438B-A432-4747EE7ECD40}" type="datetimeFigureOut">
              <a:rPr lang="en-US" smtClean="0"/>
              <a:pPr/>
              <a:t>3/11/2021</a:t>
            </a:fld>
            <a:endParaRPr 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933C8D0-2B1C-47E5-B1FA-74CE6B9A8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 eaLnBrk="1" latinLnBrk="0" hangingPunct="1"/>
            <a:endParaRPr kumimoji="0" lang="en-US" sz="1167" dirty="0">
              <a:solidFill>
                <a:schemeClr val="tx2"/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AD540A8-D116-48F5-9655-1B42F21C8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1167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10424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610221-A498-4E0F-9D90-A18EB19C13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72BD3ED-0ACC-45AA-A7AF-34866A0E5E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D579B63-CD08-46B9-A2DC-227F020E54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271A1-F6D6-438B-A432-4747EE7ECD40}" type="datetimeFigureOut">
              <a:rPr lang="en-US" smtClean="0"/>
              <a:pPr/>
              <a:t>3/11/2021</a:t>
            </a:fld>
            <a:endParaRPr 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800364B-1E0B-4082-AC5A-BA6F30DE91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 eaLnBrk="1" latinLnBrk="0" hangingPunct="1"/>
            <a:endParaRPr kumimoji="0" lang="en-US" sz="1167" dirty="0">
              <a:solidFill>
                <a:schemeClr val="tx2"/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15715F4-3F98-44D7-AB79-BFAC848B5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1167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73248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332" y="618518"/>
            <a:ext cx="7773338" cy="1596178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330" y="2367094"/>
            <a:ext cx="3829520" cy="342410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4629150" y="2367094"/>
            <a:ext cx="3829050" cy="342410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3/11/2021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367626563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B83CC67-293E-4DA9-9D80-C895C6FB0B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9EF7246-34AC-49BE-8CD8-F2B96B541E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23121C-0D52-4BDD-AB79-00698247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271A1-F6D6-438B-A432-4747EE7ECD40}" type="datetimeFigureOut">
              <a:rPr lang="en-US" smtClean="0"/>
              <a:pPr/>
              <a:t>3/11/2021</a:t>
            </a:fld>
            <a:endParaRPr 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8D6209E-89DF-44AD-9355-87BA817DB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 eaLnBrk="1" latinLnBrk="0" hangingPunct="1"/>
            <a:endParaRPr kumimoji="0" lang="en-US" sz="1167" dirty="0">
              <a:solidFill>
                <a:schemeClr val="tx2"/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03182AE-4C9E-41A5-9DAE-C94A32A0A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1167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164402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6297488" y="6232227"/>
            <a:ext cx="2667000" cy="365125"/>
          </a:xfrm>
          <a:prstGeom prst="rect">
            <a:avLst/>
          </a:prstGeom>
        </p:spPr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3/11/2021</a:t>
            </a:fld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96002" y="6232033"/>
            <a:ext cx="5634683" cy="365125"/>
          </a:xfrm>
          <a:prstGeom prst="rect">
            <a:avLst/>
          </a:prstGeom>
        </p:spPr>
        <p:txBody>
          <a:bodyPr/>
          <a:lstStyle/>
          <a:p>
            <a:endParaRPr kumimoji="0"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0" y="1052736"/>
            <a:ext cx="395536" cy="24447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1979713" y="1422609"/>
            <a:ext cx="6984776" cy="4320480"/>
          </a:xfrm>
          <a:prstGeom prst="rect">
            <a:avLst/>
          </a:prstGeom>
        </p:spPr>
        <p:txBody>
          <a:bodyPr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8" name="제목 개체 틀 21"/>
          <p:cNvSpPr>
            <a:spLocks noGrp="1"/>
          </p:cNvSpPr>
          <p:nvPr>
            <p:ph type="title"/>
          </p:nvPr>
        </p:nvSpPr>
        <p:spPr>
          <a:xfrm>
            <a:off x="1990261" y="620688"/>
            <a:ext cx="5320865" cy="744252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 algn="l">
              <a:defRPr>
                <a:solidFill>
                  <a:schemeClr val="accent3">
                    <a:lumMod val="50000"/>
                  </a:schemeClr>
                </a:solidFill>
                <a:latin typeface="Bodoni MT Black" panose="02070A03080606020203" pitchFamily="18" charset="0"/>
              </a:defRPr>
            </a:lvl1pPr>
          </a:lstStyle>
          <a:p>
            <a:r>
              <a:rPr kumimoji="0" lang="ko-KR" altLang="en-US" dirty="0"/>
              <a:t>마스터 제목 스타일 편집</a:t>
            </a:r>
            <a:endParaRPr kumimoji="0" lang="en-US" dirty="0"/>
          </a:p>
        </p:txBody>
      </p:sp>
      <p:sp>
        <p:nvSpPr>
          <p:cNvPr id="2" name="모서리가 둥근 직사각형 1"/>
          <p:cNvSpPr/>
          <p:nvPr userDrawn="1"/>
        </p:nvSpPr>
        <p:spPr>
          <a:xfrm>
            <a:off x="611560" y="658974"/>
            <a:ext cx="1224136" cy="5150845"/>
          </a:xfrm>
          <a:prstGeom prst="roundRect">
            <a:avLst>
              <a:gd name="adj" fmla="val 9162"/>
            </a:avLst>
          </a:prstGeom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</p:spTree>
    <p:extLst>
      <p:ext uri="{BB962C8B-B14F-4D97-AF65-F5344CB8AC3E}">
        <p14:creationId xmlns:p14="http://schemas.microsoft.com/office/powerpoint/2010/main" val="14640192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개체 틀 21"/>
          <p:cNvSpPr>
            <a:spLocks noGrp="1"/>
          </p:cNvSpPr>
          <p:nvPr>
            <p:ph type="title"/>
          </p:nvPr>
        </p:nvSpPr>
        <p:spPr>
          <a:xfrm>
            <a:off x="208313" y="38011"/>
            <a:ext cx="8654999" cy="592550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>
              <a:defRPr sz="3000" cap="none" baseline="0">
                <a:solidFill>
                  <a:schemeClr val="accent4">
                    <a:lumMod val="75000"/>
                  </a:schemeClr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Times New Roman" panose="02020603050405020304" pitchFamily="18" charset="0"/>
              </a:defRPr>
            </a:lvl1pPr>
          </a:lstStyle>
          <a:p>
            <a:r>
              <a:rPr kumimoji="0" lang="ko-KR" altLang="en-US" dirty="0"/>
              <a:t>마스터 제목 스타일 편집</a:t>
            </a:r>
            <a:endParaRPr kumimoji="0" lang="en-US" dirty="0"/>
          </a:p>
        </p:txBody>
      </p:sp>
      <p:sp>
        <p:nvSpPr>
          <p:cNvPr id="16" name="텍스트 개체 틀 12"/>
          <p:cNvSpPr>
            <a:spLocks noGrp="1"/>
          </p:cNvSpPr>
          <p:nvPr>
            <p:ph idx="1"/>
          </p:nvPr>
        </p:nvSpPr>
        <p:spPr>
          <a:xfrm>
            <a:off x="208313" y="672382"/>
            <a:ext cx="8654999" cy="6142259"/>
          </a:xfrm>
          <a:prstGeom prst="rect">
            <a:avLst/>
          </a:prstGeom>
        </p:spPr>
        <p:txBody>
          <a:bodyPr vert="horz">
            <a:normAutofit/>
          </a:bodyPr>
          <a:lstStyle>
            <a:lvl1pPr>
              <a:defRPr cap="none" baseline="0"/>
            </a:lvl1pPr>
            <a:lvl2pPr>
              <a:defRPr cap="none" baseline="0"/>
            </a:lvl2pPr>
            <a:lvl3pPr>
              <a:defRPr cap="none" baseline="0"/>
            </a:lvl3pPr>
            <a:lvl4pPr>
              <a:defRPr cap="none" baseline="0"/>
            </a:lvl4pPr>
            <a:lvl5pPr>
              <a:defRPr cap="none" baseline="0"/>
            </a:lvl5pPr>
          </a:lstStyle>
          <a:p>
            <a:pPr lvl="0" eaLnBrk="1" latinLnBrk="0" hangingPunct="1"/>
            <a:r>
              <a:rPr kumimoji="0" lang="ko-KR" altLang="en-US" dirty="0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 dirty="0"/>
              <a:t>둘째 수준</a:t>
            </a:r>
          </a:p>
          <a:p>
            <a:pPr lvl="2" eaLnBrk="1" latinLnBrk="0" hangingPunct="1"/>
            <a:r>
              <a:rPr kumimoji="0" lang="ko-KR" altLang="en-US" dirty="0"/>
              <a:t>셋째 수준</a:t>
            </a:r>
          </a:p>
          <a:p>
            <a:pPr lvl="3" eaLnBrk="1" latinLnBrk="0" hangingPunct="1"/>
            <a:r>
              <a:rPr kumimoji="0" lang="ko-KR" altLang="en-US" dirty="0"/>
              <a:t>넷째 수준</a:t>
            </a:r>
          </a:p>
          <a:p>
            <a:pPr lvl="4" eaLnBrk="1" latinLnBrk="0" hangingPunct="1"/>
            <a:r>
              <a:rPr kumimoji="0" lang="ko-KR" altLang="en-US" dirty="0"/>
              <a:t>다섯째 수준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671521672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개체 틀 21"/>
          <p:cNvSpPr>
            <a:spLocks noGrp="1"/>
          </p:cNvSpPr>
          <p:nvPr>
            <p:ph type="title"/>
          </p:nvPr>
        </p:nvSpPr>
        <p:spPr>
          <a:xfrm>
            <a:off x="323174" y="26258"/>
            <a:ext cx="8569306" cy="622776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>
              <a:defRPr sz="2400" cap="none" baseline="0">
                <a:solidFill>
                  <a:schemeClr val="accent6">
                    <a:lumMod val="75000"/>
                  </a:schemeClr>
                </a:solidFill>
                <a:latin typeface="휴먼엑스포" panose="02030504000101010101" pitchFamily="18" charset="-127"/>
                <a:ea typeface="휴먼엑스포" panose="02030504000101010101" pitchFamily="18" charset="-127"/>
              </a:defRPr>
            </a:lvl1pPr>
          </a:lstStyle>
          <a:p>
            <a:r>
              <a:rPr kumimoji="0" lang="ko-KR" altLang="en-US" dirty="0"/>
              <a:t>마스터 제목 스타일 편집</a:t>
            </a:r>
            <a:endParaRPr kumimoji="0" lang="en-US" dirty="0"/>
          </a:p>
        </p:txBody>
      </p:sp>
      <p:sp>
        <p:nvSpPr>
          <p:cNvPr id="16" name="텍스트 개체 틀 12"/>
          <p:cNvSpPr>
            <a:spLocks noGrp="1"/>
          </p:cNvSpPr>
          <p:nvPr>
            <p:ph idx="1"/>
          </p:nvPr>
        </p:nvSpPr>
        <p:spPr>
          <a:xfrm>
            <a:off x="323174" y="691334"/>
            <a:ext cx="8569306" cy="6021232"/>
          </a:xfrm>
          <a:prstGeom prst="rect">
            <a:avLst/>
          </a:prstGeom>
        </p:spPr>
        <p:txBody>
          <a:bodyPr vert="horz">
            <a:normAutofit/>
          </a:bodyPr>
          <a:lstStyle>
            <a:lvl1pPr>
              <a:defRPr cap="none" baseline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>
              <a:defRPr cap="none" baseline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2pPr>
            <a:lvl3pPr>
              <a:defRPr cap="none" baseline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3pPr>
            <a:lvl4pPr>
              <a:defRPr cap="none" baseline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4pPr>
            <a:lvl5pPr>
              <a:defRPr cap="none" baseline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5pPr>
          </a:lstStyle>
          <a:p>
            <a:pPr lvl="0" eaLnBrk="1" latinLnBrk="0" hangingPunct="1"/>
            <a:r>
              <a:rPr kumimoji="0" lang="ko-KR" altLang="en-US" dirty="0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 dirty="0"/>
              <a:t>둘째 수준</a:t>
            </a:r>
          </a:p>
          <a:p>
            <a:pPr lvl="2" eaLnBrk="1" latinLnBrk="0" hangingPunct="1"/>
            <a:r>
              <a:rPr kumimoji="0" lang="ko-KR" altLang="en-US" dirty="0"/>
              <a:t>셋째 수준</a:t>
            </a:r>
          </a:p>
          <a:p>
            <a:pPr lvl="3" eaLnBrk="1" latinLnBrk="0" hangingPunct="1"/>
            <a:r>
              <a:rPr kumimoji="0" lang="ko-KR" altLang="en-US" dirty="0"/>
              <a:t>넷째 수준</a:t>
            </a:r>
          </a:p>
          <a:p>
            <a:pPr lvl="4" eaLnBrk="1" latinLnBrk="0" hangingPunct="1"/>
            <a:r>
              <a:rPr kumimoji="0" lang="ko-KR" altLang="en-US" dirty="0"/>
              <a:t>다섯째 수준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336155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332" y="618518"/>
            <a:ext cx="7773338" cy="1596178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9746" y="2371018"/>
            <a:ext cx="3655106" cy="679994"/>
          </a:xfrm>
        </p:spPr>
        <p:txBody>
          <a:bodyPr anchor="b">
            <a:noAutofit/>
          </a:bodyPr>
          <a:lstStyle>
            <a:lvl1pPr marL="0" indent="0">
              <a:lnSpc>
                <a:spcPct val="75000"/>
              </a:lnSpc>
              <a:buNone/>
              <a:defRPr sz="2167" b="0">
                <a:solidFill>
                  <a:schemeClr val="tx1"/>
                </a:solidFill>
              </a:defRPr>
            </a:lvl1pPr>
            <a:lvl2pPr marL="380985" indent="0">
              <a:buNone/>
              <a:defRPr sz="1667" b="1"/>
            </a:lvl2pPr>
            <a:lvl3pPr marL="761970" indent="0">
              <a:buNone/>
              <a:defRPr sz="1500" b="1"/>
            </a:lvl3pPr>
            <a:lvl4pPr marL="1142954" indent="0">
              <a:buNone/>
              <a:defRPr sz="1333" b="1"/>
            </a:lvl4pPr>
            <a:lvl5pPr marL="1523939" indent="0">
              <a:buNone/>
              <a:defRPr sz="1333" b="1"/>
            </a:lvl5pPr>
            <a:lvl6pPr marL="1904924" indent="0">
              <a:buNone/>
              <a:defRPr sz="1333" b="1"/>
            </a:lvl6pPr>
            <a:lvl7pPr marL="2285909" indent="0">
              <a:buNone/>
              <a:defRPr sz="1333" b="1"/>
            </a:lvl7pPr>
            <a:lvl8pPr marL="2666893" indent="0">
              <a:buNone/>
              <a:defRPr sz="1333" b="1"/>
            </a:lvl8pPr>
            <a:lvl9pPr marL="3047878" indent="0">
              <a:buNone/>
              <a:defRPr sz="1333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331" y="3051014"/>
            <a:ext cx="3829520" cy="2740187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97319" y="2371018"/>
            <a:ext cx="3661353" cy="679994"/>
          </a:xfrm>
        </p:spPr>
        <p:txBody>
          <a:bodyPr anchor="b">
            <a:noAutofit/>
          </a:bodyPr>
          <a:lstStyle>
            <a:lvl1pPr marL="0" indent="0">
              <a:lnSpc>
                <a:spcPct val="75000"/>
              </a:lnSpc>
              <a:buNone/>
              <a:defRPr sz="2167" b="0">
                <a:solidFill>
                  <a:schemeClr val="tx1"/>
                </a:solidFill>
              </a:defRPr>
            </a:lvl1pPr>
            <a:lvl2pPr marL="380985" indent="0">
              <a:buNone/>
              <a:defRPr sz="1667" b="1"/>
            </a:lvl2pPr>
            <a:lvl3pPr marL="761970" indent="0">
              <a:buNone/>
              <a:defRPr sz="1500" b="1"/>
            </a:lvl3pPr>
            <a:lvl4pPr marL="1142954" indent="0">
              <a:buNone/>
              <a:defRPr sz="1333" b="1"/>
            </a:lvl4pPr>
            <a:lvl5pPr marL="1523939" indent="0">
              <a:buNone/>
              <a:defRPr sz="1333" b="1"/>
            </a:lvl5pPr>
            <a:lvl6pPr marL="1904924" indent="0">
              <a:buNone/>
              <a:defRPr sz="1333" b="1"/>
            </a:lvl6pPr>
            <a:lvl7pPr marL="2285909" indent="0">
              <a:buNone/>
              <a:defRPr sz="1333" b="1"/>
            </a:lvl7pPr>
            <a:lvl8pPr marL="2666893" indent="0">
              <a:buNone/>
              <a:defRPr sz="1333" b="1"/>
            </a:lvl8pPr>
            <a:lvl9pPr marL="3047878" indent="0">
              <a:buNone/>
              <a:defRPr sz="1333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4629152" y="3051014"/>
            <a:ext cx="3829051" cy="2740187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3/11/2021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31126010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271A1-F6D6-438B-A432-4747EE7ECD40}" type="datetimeFigureOut">
              <a:rPr lang="en-US" smtClean="0"/>
              <a:pPr/>
              <a:t>3/11/2021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 eaLnBrk="1" latinLnBrk="0" hangingPunct="1"/>
            <a:endParaRPr kumimoji="0" lang="en-US" sz="1167" dirty="0">
              <a:solidFill>
                <a:schemeClr val="tx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1167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95109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3/11/2021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92749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1" y="609600"/>
            <a:ext cx="2951766" cy="2023252"/>
          </a:xfrm>
        </p:spPr>
        <p:txBody>
          <a:bodyPr anchor="b"/>
          <a:lstStyle>
            <a:lvl1pPr algn="ctr">
              <a:defRPr sz="2667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3808547" y="609602"/>
            <a:ext cx="4650122" cy="5181599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3" y="2632852"/>
            <a:ext cx="2951767" cy="3158348"/>
          </a:xfrm>
        </p:spPr>
        <p:txBody>
          <a:bodyPr/>
          <a:lstStyle>
            <a:lvl1pPr marL="0" indent="0" algn="ctr">
              <a:buNone/>
              <a:defRPr sz="1333"/>
            </a:lvl1pPr>
            <a:lvl2pPr marL="380985" indent="0">
              <a:buNone/>
              <a:defRPr sz="1167"/>
            </a:lvl2pPr>
            <a:lvl3pPr marL="761970" indent="0">
              <a:buNone/>
              <a:defRPr sz="1000"/>
            </a:lvl3pPr>
            <a:lvl4pPr marL="1142954" indent="0">
              <a:buNone/>
              <a:defRPr sz="833"/>
            </a:lvl4pPr>
            <a:lvl5pPr marL="1523939" indent="0">
              <a:buNone/>
              <a:defRPr sz="833"/>
            </a:lvl5pPr>
            <a:lvl6pPr marL="1904924" indent="0">
              <a:buNone/>
              <a:defRPr sz="833"/>
            </a:lvl6pPr>
            <a:lvl7pPr marL="2285909" indent="0">
              <a:buNone/>
              <a:defRPr sz="833"/>
            </a:lvl7pPr>
            <a:lvl8pPr marL="2666893" indent="0">
              <a:buNone/>
              <a:defRPr sz="833"/>
            </a:lvl8pPr>
            <a:lvl9pPr marL="3047878" indent="0">
              <a:buNone/>
              <a:defRPr sz="833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3/11/2021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56449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2" y="609600"/>
            <a:ext cx="4129618" cy="1366202"/>
          </a:xfrm>
        </p:spPr>
        <p:txBody>
          <a:bodyPr anchor="b"/>
          <a:lstStyle>
            <a:lvl1pPr algn="ctr">
              <a:defRPr sz="2667" cap="none" baseline="0"/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2060850"/>
            <a:ext cx="4129604" cy="3730352"/>
          </a:xfrm>
        </p:spPr>
        <p:txBody>
          <a:bodyPr>
            <a:normAutofit/>
          </a:bodyPr>
          <a:lstStyle>
            <a:lvl1pPr marL="0" indent="0" algn="l">
              <a:buNone/>
              <a:defRPr sz="1500" cap="none" baseline="0">
                <a:latin typeface="HY중고딕" panose="02030600000101010101" pitchFamily="18" charset="-127"/>
                <a:ea typeface="HY중고딕" panose="02030600000101010101" pitchFamily="18" charset="-127"/>
              </a:defRPr>
            </a:lvl1pPr>
            <a:lvl2pPr marL="380985" indent="0">
              <a:buNone/>
              <a:defRPr sz="1167"/>
            </a:lvl2pPr>
            <a:lvl3pPr marL="761970" indent="0">
              <a:buNone/>
              <a:defRPr sz="1000"/>
            </a:lvl3pPr>
            <a:lvl4pPr marL="1142954" indent="0">
              <a:buNone/>
              <a:defRPr sz="833"/>
            </a:lvl4pPr>
            <a:lvl5pPr marL="1523939" indent="0">
              <a:buNone/>
              <a:defRPr sz="833"/>
            </a:lvl5pPr>
            <a:lvl6pPr marL="1904924" indent="0">
              <a:buNone/>
              <a:defRPr sz="833"/>
            </a:lvl6pPr>
            <a:lvl7pPr marL="2285909" indent="0">
              <a:buNone/>
              <a:defRPr sz="833"/>
            </a:lvl7pPr>
            <a:lvl8pPr marL="2666893" indent="0">
              <a:buNone/>
              <a:defRPr sz="833"/>
            </a:lvl8pPr>
            <a:lvl9pPr marL="3047878" indent="0">
              <a:buNone/>
              <a:defRPr sz="833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3/11/2021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2333" dirty="0"/>
          </a:p>
        </p:txBody>
      </p:sp>
    </p:spTree>
    <p:extLst>
      <p:ext uri="{BB962C8B-B14F-4D97-AF65-F5344CB8AC3E}">
        <p14:creationId xmlns:p14="http://schemas.microsoft.com/office/powerpoint/2010/main" val="19478041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7.xml"/><Relationship Id="rId13" Type="http://schemas.openxmlformats.org/officeDocument/2006/relationships/slideLayout" Target="../slideLayouts/slideLayout42.xml"/><Relationship Id="rId3" Type="http://schemas.openxmlformats.org/officeDocument/2006/relationships/slideLayout" Target="../slideLayouts/slideLayout32.xml"/><Relationship Id="rId7" Type="http://schemas.openxmlformats.org/officeDocument/2006/relationships/slideLayout" Target="../slideLayouts/slideLayout36.xml"/><Relationship Id="rId12" Type="http://schemas.openxmlformats.org/officeDocument/2006/relationships/slideLayout" Target="../slideLayouts/slideLayout41.xml"/><Relationship Id="rId2" Type="http://schemas.openxmlformats.org/officeDocument/2006/relationships/slideLayout" Target="../slideLayouts/slideLayout31.xml"/><Relationship Id="rId1" Type="http://schemas.openxmlformats.org/officeDocument/2006/relationships/slideLayout" Target="../slideLayouts/slideLayout30.xml"/><Relationship Id="rId6" Type="http://schemas.openxmlformats.org/officeDocument/2006/relationships/slideLayout" Target="../slideLayouts/slideLayout35.xml"/><Relationship Id="rId11" Type="http://schemas.openxmlformats.org/officeDocument/2006/relationships/slideLayout" Target="../slideLayouts/slideLayout40.xml"/><Relationship Id="rId5" Type="http://schemas.openxmlformats.org/officeDocument/2006/relationships/slideLayout" Target="../slideLayouts/slideLayout34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39.xml"/><Relationship Id="rId4" Type="http://schemas.openxmlformats.org/officeDocument/2006/relationships/slideLayout" Target="../slideLayouts/slideLayout33.xml"/><Relationship Id="rId9" Type="http://schemas.openxmlformats.org/officeDocument/2006/relationships/slideLayout" Target="../slideLayouts/slideLayout38.xml"/><Relationship Id="rId14" Type="http://schemas.openxmlformats.org/officeDocument/2006/relationships/slideLayout" Target="../slideLayouts/slideLayout4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31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65057" y="44624"/>
            <a:ext cx="8417413" cy="9010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3293" y="1004954"/>
            <a:ext cx="8417414" cy="54059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120855" y="6448252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33">
                <a:solidFill>
                  <a:schemeClr val="tx1"/>
                </a:solidFill>
              </a:defRPr>
            </a:lvl1pPr>
          </a:lstStyle>
          <a:p>
            <a:fld id="{23A271A1-F6D6-438B-A432-4747EE7ECD40}" type="datetimeFigureOut">
              <a:rPr lang="en-US" smtClean="0"/>
              <a:pPr/>
              <a:t>3/11/2021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5538" y="6448252"/>
            <a:ext cx="50046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33">
                <a:solidFill>
                  <a:schemeClr val="tx1"/>
                </a:solidFill>
              </a:defRPr>
            </a:lvl1pPr>
          </a:lstStyle>
          <a:p>
            <a:pPr algn="r" eaLnBrk="1" latinLnBrk="0" hangingPunct="1"/>
            <a:endParaRPr kumimoji="0" lang="en-US" sz="1167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47313" y="6448252"/>
            <a:ext cx="57316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33">
                <a:solidFill>
                  <a:schemeClr val="tx1"/>
                </a:solidFill>
              </a:defRPr>
            </a:lvl1pPr>
          </a:lstStyle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1167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9633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4" r:id="rId1"/>
    <p:sldLayoutId id="2147483945" r:id="rId2"/>
    <p:sldLayoutId id="2147483946" r:id="rId3"/>
    <p:sldLayoutId id="2147483947" r:id="rId4"/>
    <p:sldLayoutId id="2147483948" r:id="rId5"/>
    <p:sldLayoutId id="2147483949" r:id="rId6"/>
    <p:sldLayoutId id="2147483950" r:id="rId7"/>
    <p:sldLayoutId id="2147483951" r:id="rId8"/>
    <p:sldLayoutId id="2147483952" r:id="rId9"/>
    <p:sldLayoutId id="2147483953" r:id="rId10"/>
    <p:sldLayoutId id="2147483954" r:id="rId11"/>
    <p:sldLayoutId id="2147483955" r:id="rId12"/>
    <p:sldLayoutId id="2147483956" r:id="rId13"/>
    <p:sldLayoutId id="2147483957" r:id="rId14"/>
    <p:sldLayoutId id="2147483958" r:id="rId15"/>
    <p:sldLayoutId id="2147483959" r:id="rId16"/>
    <p:sldLayoutId id="2147483960" r:id="rId17"/>
    <p:sldLayoutId id="2147483961" r:id="rId18"/>
    <p:sldLayoutId id="2147483962" r:id="rId19"/>
    <p:sldLayoutId id="2147483963" r:id="rId20"/>
    <p:sldLayoutId id="2147483964" r:id="rId21"/>
    <p:sldLayoutId id="2147483965" r:id="rId22"/>
    <p:sldLayoutId id="2147483966" r:id="rId23"/>
    <p:sldLayoutId id="2147483967" r:id="rId24"/>
    <p:sldLayoutId id="2147483968" r:id="rId25"/>
    <p:sldLayoutId id="2147483969" r:id="rId26"/>
    <p:sldLayoutId id="2147483970" r:id="rId27"/>
    <p:sldLayoutId id="2147483971" r:id="rId28"/>
    <p:sldLayoutId id="2147483972" r:id="rId29"/>
  </p:sldLayoutIdLst>
  <p:txStyles>
    <p:titleStyle>
      <a:lvl1pPr algn="ctr" defTabSz="761970" rtl="0" eaLnBrk="1" latinLnBrk="1" hangingPunct="1">
        <a:lnSpc>
          <a:spcPct val="90000"/>
        </a:lnSpc>
        <a:spcBef>
          <a:spcPct val="0"/>
        </a:spcBef>
        <a:buNone/>
        <a:defRPr sz="30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190492" indent="-190492" algn="l" defTabSz="761970" rtl="0" eaLnBrk="1" latinLnBrk="1" hangingPunct="1">
        <a:lnSpc>
          <a:spcPct val="120000"/>
        </a:lnSpc>
        <a:spcBef>
          <a:spcPts val="833"/>
        </a:spcBef>
        <a:buClr>
          <a:schemeClr val="tx1"/>
        </a:buClr>
        <a:buFont typeface="Wingdings" panose="05000000000000000000" pitchFamily="2" charset="2"/>
        <a:buChar char="u"/>
        <a:defRPr sz="1667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447128" indent="-190492" algn="l" defTabSz="761970" rtl="0" eaLnBrk="1" latinLnBrk="1" hangingPunct="1">
        <a:lnSpc>
          <a:spcPct val="120000"/>
        </a:lnSpc>
        <a:spcBef>
          <a:spcPts val="417"/>
        </a:spcBef>
        <a:buClr>
          <a:schemeClr val="tx1"/>
        </a:buClr>
        <a:buSzPct val="90000"/>
        <a:buFont typeface="Wingdings" panose="05000000000000000000" pitchFamily="2" charset="2"/>
        <a:buChar char="v"/>
        <a:defRPr sz="15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597934" indent="-115090" algn="l" defTabSz="761970" rtl="0" eaLnBrk="1" latinLnBrk="1" hangingPunct="1">
        <a:lnSpc>
          <a:spcPct val="120000"/>
        </a:lnSpc>
        <a:spcBef>
          <a:spcPts val="417"/>
        </a:spcBef>
        <a:buClr>
          <a:schemeClr val="tx1"/>
        </a:buClr>
        <a:buSzPct val="80000"/>
        <a:buFont typeface="Wingdings" panose="05000000000000000000" pitchFamily="2" charset="2"/>
        <a:buChar char="l"/>
        <a:defRPr sz="1333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898225" indent="-190492" algn="l" defTabSz="761970" rtl="0" eaLnBrk="1" latinLnBrk="1" hangingPunct="1">
        <a:lnSpc>
          <a:spcPct val="120000"/>
        </a:lnSpc>
        <a:spcBef>
          <a:spcPts val="417"/>
        </a:spcBef>
        <a:buClr>
          <a:schemeClr val="tx1"/>
        </a:buClr>
        <a:buFont typeface="Wingdings" panose="05000000000000000000" pitchFamily="2" charset="2"/>
        <a:buChar char="ü"/>
        <a:defRPr sz="1167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1045062" indent="-115090" algn="l" defTabSz="761970" rtl="0" eaLnBrk="1" latinLnBrk="1" hangingPunct="1">
        <a:lnSpc>
          <a:spcPct val="120000"/>
        </a:lnSpc>
        <a:spcBef>
          <a:spcPts val="417"/>
        </a:spcBef>
        <a:buClr>
          <a:schemeClr val="tx1"/>
        </a:buClr>
        <a:buFont typeface="Arial" panose="020B0604020202020204" pitchFamily="34" charset="0"/>
        <a:buChar char="•"/>
        <a:tabLst>
          <a:tab pos="1045062" algn="l"/>
        </a:tabLst>
        <a:defRPr sz="1167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095416" indent="-190492" algn="l" defTabSz="761970" rtl="0" eaLnBrk="1" latinLnBrk="1" hangingPunct="1">
        <a:lnSpc>
          <a:spcPct val="120000"/>
        </a:lnSpc>
        <a:spcBef>
          <a:spcPts val="417"/>
        </a:spcBef>
        <a:buClr>
          <a:schemeClr val="tx1"/>
        </a:buClr>
        <a:buFont typeface="Arial" panose="020B0604020202020204" pitchFamily="34" charset="0"/>
        <a:buChar char="•"/>
        <a:defRPr sz="1167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476401" indent="-190492" algn="l" defTabSz="761970" rtl="0" eaLnBrk="1" latinLnBrk="1" hangingPunct="1">
        <a:lnSpc>
          <a:spcPct val="120000"/>
        </a:lnSpc>
        <a:spcBef>
          <a:spcPts val="417"/>
        </a:spcBef>
        <a:buClr>
          <a:schemeClr val="tx1"/>
        </a:buClr>
        <a:buFont typeface="Arial" panose="020B0604020202020204" pitchFamily="34" charset="0"/>
        <a:buChar char="•"/>
        <a:defRPr sz="1167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2857386" indent="-190492" algn="l" defTabSz="761970" rtl="0" eaLnBrk="1" latinLnBrk="1" hangingPunct="1">
        <a:lnSpc>
          <a:spcPct val="120000"/>
        </a:lnSpc>
        <a:spcBef>
          <a:spcPts val="417"/>
        </a:spcBef>
        <a:buClr>
          <a:schemeClr val="tx1"/>
        </a:buClr>
        <a:buFont typeface="Arial" panose="020B0604020202020204" pitchFamily="34" charset="0"/>
        <a:buChar char="•"/>
        <a:defRPr sz="1167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238370" indent="-190492" algn="l" defTabSz="761970" rtl="0" eaLnBrk="1" latinLnBrk="1" hangingPunct="1">
        <a:lnSpc>
          <a:spcPct val="120000"/>
        </a:lnSpc>
        <a:spcBef>
          <a:spcPts val="417"/>
        </a:spcBef>
        <a:buClr>
          <a:schemeClr val="tx1"/>
        </a:buClr>
        <a:buFont typeface="Arial" panose="020B0604020202020204" pitchFamily="34" charset="0"/>
        <a:buChar char="•"/>
        <a:defRPr sz="1167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61970" rtl="0" eaLnBrk="1" latinLnBrk="1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0985" algn="l" defTabSz="761970" rtl="0" eaLnBrk="1" latinLnBrk="1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61970" algn="l" defTabSz="761970" rtl="0" eaLnBrk="1" latinLnBrk="1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42954" algn="l" defTabSz="761970" rtl="0" eaLnBrk="1" latinLnBrk="1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939" algn="l" defTabSz="761970" rtl="0" eaLnBrk="1" latinLnBrk="1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04924" algn="l" defTabSz="761970" rtl="0" eaLnBrk="1" latinLnBrk="1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85909" algn="l" defTabSz="761970" rtl="0" eaLnBrk="1" latinLnBrk="1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666893" algn="l" defTabSz="761970" rtl="0" eaLnBrk="1" latinLnBrk="1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47878" algn="l" defTabSz="761970" rtl="0" eaLnBrk="1" latinLnBrk="1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1345B7D-22D5-4A32-A024-0BE852E98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D6E9C6E-1F6A-439A-BFF5-042AFF2B5D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41DEB5E-9A02-489E-8C0A-9E4B7B8E63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A271A1-F6D6-438B-A432-4747EE7ECD40}" type="datetimeFigureOut">
              <a:rPr lang="en-US" smtClean="0"/>
              <a:pPr/>
              <a:t>3/11/2021</a:t>
            </a:fld>
            <a:endParaRPr 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4F6521C-5A08-47F9-AA5B-6655E7E638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 eaLnBrk="1" latinLnBrk="0" hangingPunct="1"/>
            <a:endParaRPr kumimoji="0" lang="en-US" sz="1167" dirty="0">
              <a:solidFill>
                <a:schemeClr val="tx2"/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1823D7F-E53E-4AB0-8309-E584AB193B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1167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98354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4" r:id="rId1"/>
    <p:sldLayoutId id="2147483975" r:id="rId2"/>
    <p:sldLayoutId id="2147483976" r:id="rId3"/>
    <p:sldLayoutId id="2147483977" r:id="rId4"/>
    <p:sldLayoutId id="2147483978" r:id="rId5"/>
    <p:sldLayoutId id="2147483979" r:id="rId6"/>
    <p:sldLayoutId id="2147483980" r:id="rId7"/>
    <p:sldLayoutId id="2147483981" r:id="rId8"/>
    <p:sldLayoutId id="2147483982" r:id="rId9"/>
    <p:sldLayoutId id="2147483983" r:id="rId10"/>
    <p:sldLayoutId id="2147483984" r:id="rId11"/>
    <p:sldLayoutId id="2147483985" r:id="rId12"/>
    <p:sldLayoutId id="2147483986" r:id="rId13"/>
    <p:sldLayoutId id="2147483987" r:id="rId14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3.xm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4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4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4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4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4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4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4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4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4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4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4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4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4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4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4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4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4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43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3.xml"/><Relationship Id="rId4" Type="http://schemas.openxmlformats.org/officeDocument/2006/relationships/image" Target="../media/image53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43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43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43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43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4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emf"/><Relationship Id="rId1" Type="http://schemas.openxmlformats.org/officeDocument/2006/relationships/slideLayout" Target="../slideLayouts/slideLayout4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emf"/><Relationship Id="rId1" Type="http://schemas.openxmlformats.org/officeDocument/2006/relationships/slideLayout" Target="../slideLayouts/slideLayout4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emf"/><Relationship Id="rId1" Type="http://schemas.openxmlformats.org/officeDocument/2006/relationships/slideLayout" Target="../slideLayouts/slideLayout4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4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4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3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43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7" Type="http://schemas.openxmlformats.org/officeDocument/2006/relationships/image" Target="../media/image72.emf"/><Relationship Id="rId2" Type="http://schemas.openxmlformats.org/officeDocument/2006/relationships/image" Target="../media/image67.emf"/><Relationship Id="rId1" Type="http://schemas.openxmlformats.org/officeDocument/2006/relationships/slideLayout" Target="../slideLayouts/slideLayout43.xml"/><Relationship Id="rId6" Type="http://schemas.openxmlformats.org/officeDocument/2006/relationships/image" Target="../media/image71.emf"/><Relationship Id="rId5" Type="http://schemas.openxmlformats.org/officeDocument/2006/relationships/image" Target="../media/image70.emf"/><Relationship Id="rId4" Type="http://schemas.openxmlformats.org/officeDocument/2006/relationships/image" Target="../media/image69.emf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3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b="1" dirty="0"/>
              <a:t>CHAPTER 11</a:t>
            </a:r>
            <a:br>
              <a:rPr lang="en-US" altLang="ko-KR" b="1" dirty="0"/>
            </a:br>
            <a:r>
              <a:rPr lang="ko-KR" altLang="en-US" dirty="0"/>
              <a:t>영상 처리 응용 사례</a:t>
            </a:r>
            <a:r>
              <a:rPr lang="en-US" altLang="ko-KR" dirty="0"/>
              <a:t>Ⅰ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PART 03 </a:t>
            </a:r>
            <a:r>
              <a:rPr lang="ko-KR" altLang="en-US" dirty="0"/>
              <a:t>영상처리 응용 사례</a:t>
            </a:r>
          </a:p>
        </p:txBody>
      </p:sp>
    </p:spTree>
    <p:extLst>
      <p:ext uri="{BB962C8B-B14F-4D97-AF65-F5344CB8AC3E}">
        <p14:creationId xmlns:p14="http://schemas.microsoft.com/office/powerpoint/2010/main" val="41077980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116" y="1203677"/>
            <a:ext cx="6510062" cy="2393058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11.1.1 </a:t>
            </a:r>
            <a:r>
              <a:rPr lang="ko-KR" altLang="en-US" dirty="0"/>
              <a:t>아이콘 배치 및 팔레트 생성</a:t>
            </a:r>
            <a:endParaRPr lang="en-US" altLang="ko-KR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ko-KR" altLang="en-US" dirty="0"/>
              <a:t>팔레트 영역 그리기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5" name="모서리가 둥근 사각형 설명선 4"/>
          <p:cNvSpPr/>
          <p:nvPr/>
        </p:nvSpPr>
        <p:spPr>
          <a:xfrm>
            <a:off x="454328" y="2348880"/>
            <a:ext cx="1237352" cy="327525"/>
          </a:xfrm>
          <a:prstGeom prst="wedgeRoundRectCallout">
            <a:avLst>
              <a:gd name="adj1" fmla="val 124662"/>
              <a:gd name="adj2" fmla="val -72255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algn="ctr"/>
            <a:r>
              <a:rPr lang="ko-KR" altLang="en-US" sz="1200" dirty="0" err="1">
                <a:solidFill>
                  <a:schemeClr val="accent4">
                    <a:lumMod val="50000"/>
                  </a:schemeClr>
                </a:solidFill>
                <a:latin typeface="+mj-lt"/>
              </a:rPr>
              <a:t>색상값은</a:t>
            </a:r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 고정</a:t>
            </a:r>
            <a:endParaRPr lang="en-US" altLang="ko-KR" sz="1200" baseline="-25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7" name="모서리가 둥근 사각형 설명선 6"/>
          <p:cNvSpPr/>
          <p:nvPr/>
        </p:nvSpPr>
        <p:spPr>
          <a:xfrm>
            <a:off x="4456787" y="1268760"/>
            <a:ext cx="2851517" cy="380591"/>
          </a:xfrm>
          <a:prstGeom prst="wedgeRoundRectCallout">
            <a:avLst>
              <a:gd name="adj1" fmla="val -83561"/>
              <a:gd name="adj2" fmla="val 162156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세로 방향 휘도 변화</a:t>
            </a:r>
            <a:endParaRPr lang="en-US" altLang="ko-KR" sz="12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  <a:p>
            <a:pPr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역순 구성하여 </a:t>
            </a:r>
            <a:r>
              <a:rPr lang="ko-KR" altLang="en-US" sz="1200" dirty="0" err="1">
                <a:solidFill>
                  <a:schemeClr val="accent4">
                    <a:lumMod val="50000"/>
                  </a:schemeClr>
                </a:solidFill>
                <a:latin typeface="+mj-lt"/>
              </a:rPr>
              <a:t>밝은값</a:t>
            </a:r>
            <a:r>
              <a:rPr lang="en-US" altLang="ko-KR" sz="12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~</a:t>
            </a:r>
            <a:r>
              <a:rPr lang="ko-KR" altLang="en-US" sz="1200" dirty="0" err="1">
                <a:solidFill>
                  <a:schemeClr val="accent4">
                    <a:lumMod val="50000"/>
                  </a:schemeClr>
                </a:solidFill>
                <a:latin typeface="+mj-lt"/>
              </a:rPr>
              <a:t>어둔값으로</a:t>
            </a:r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 변함</a:t>
            </a:r>
            <a:endParaRPr lang="en-US" altLang="ko-KR" sz="1200" baseline="-25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3048424" y="782054"/>
            <a:ext cx="1811608" cy="270682"/>
          </a:xfrm>
          <a:prstGeom prst="wedgeRoundRectCallout">
            <a:avLst>
              <a:gd name="adj1" fmla="val -47105"/>
              <a:gd name="adj2" fmla="val 388022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algn="ctr"/>
            <a:r>
              <a:rPr lang="ko-KR" altLang="en-US" sz="1200">
                <a:solidFill>
                  <a:schemeClr val="accent4">
                    <a:lumMod val="50000"/>
                  </a:schemeClr>
                </a:solidFill>
                <a:latin typeface="+mj-lt"/>
              </a:rPr>
              <a:t>가로 방향으로 채도 변화</a:t>
            </a:r>
            <a:endParaRPr lang="en-US" altLang="ko-KR" sz="1200" baseline="-25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1" name="모서리가 둥근 사각형 설명선 10"/>
          <p:cNvSpPr/>
          <p:nvPr/>
        </p:nvSpPr>
        <p:spPr>
          <a:xfrm>
            <a:off x="1139071" y="4077072"/>
            <a:ext cx="1992769" cy="527483"/>
          </a:xfrm>
          <a:prstGeom prst="wedgeRoundRectCallout">
            <a:avLst>
              <a:gd name="adj1" fmla="val 15690"/>
              <a:gd name="adj2" fmla="val -144267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algn="ctr"/>
            <a:r>
              <a:rPr lang="ko-KR" altLang="en-US" sz="1200" dirty="0" err="1">
                <a:solidFill>
                  <a:schemeClr val="accent4">
                    <a:lumMod val="50000"/>
                  </a:schemeClr>
                </a:solidFill>
                <a:latin typeface="+mj-lt"/>
              </a:rPr>
              <a:t>그림판</a:t>
            </a:r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 영상의 관심 영역에 </a:t>
            </a:r>
            <a:endParaRPr lang="en-US" altLang="ko-KR" sz="12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  <a:p>
            <a:pPr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색상 팔레트 복사</a:t>
            </a:r>
            <a:endParaRPr lang="en-US" altLang="ko-KR" sz="1200" baseline="-25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49875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10" grpId="0" animBg="1"/>
      <p:bldP spid="1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11.1.1 </a:t>
            </a:r>
            <a:r>
              <a:rPr lang="ko-KR" altLang="en-US" dirty="0"/>
              <a:t>아이콘 배치 및 팔레트 생성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980728"/>
            <a:ext cx="6429781" cy="5184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8743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11.1.1 </a:t>
            </a:r>
            <a:r>
              <a:rPr lang="ko-KR" altLang="en-US" dirty="0"/>
              <a:t>아이콘 배치 및 팔레트 생성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헤더 파일 루트 지정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1196752"/>
            <a:ext cx="7100455" cy="4502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0873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640" y="764704"/>
            <a:ext cx="7273636" cy="4961659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11.1.1 </a:t>
            </a:r>
            <a:r>
              <a:rPr lang="ko-KR" altLang="en-US" dirty="0"/>
              <a:t>아이콘 배치 및 팔레트 생성</a:t>
            </a:r>
          </a:p>
        </p:txBody>
      </p:sp>
      <p:sp>
        <p:nvSpPr>
          <p:cNvPr id="7" name="모서리가 둥근 사각형 설명선 6"/>
          <p:cNvSpPr/>
          <p:nvPr/>
        </p:nvSpPr>
        <p:spPr>
          <a:xfrm>
            <a:off x="225931" y="1772816"/>
            <a:ext cx="1249725" cy="297750"/>
          </a:xfrm>
          <a:prstGeom prst="wedgeRoundRectCallout">
            <a:avLst>
              <a:gd name="adj1" fmla="val 77124"/>
              <a:gd name="adj2" fmla="val 72620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algn="ctr"/>
            <a:r>
              <a:rPr lang="ko-KR" altLang="en-US" sz="1100" dirty="0" err="1">
                <a:solidFill>
                  <a:schemeClr val="accent4">
                    <a:lumMod val="50000"/>
                  </a:schemeClr>
                </a:solidFill>
                <a:latin typeface="+mj-lt"/>
              </a:rPr>
              <a:t>그림판</a:t>
            </a:r>
            <a:r>
              <a:rPr lang="ko-KR" altLang="en-US" sz="11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 전체 영상</a:t>
            </a:r>
            <a:endParaRPr lang="en-US" altLang="ko-KR" sz="1100" baseline="-25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195526" y="2564904"/>
            <a:ext cx="1136114" cy="327525"/>
          </a:xfrm>
          <a:prstGeom prst="wedgeRoundRectCallout">
            <a:avLst>
              <a:gd name="adj1" fmla="val 100180"/>
              <a:gd name="adj2" fmla="val -85327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algn="ctr"/>
            <a:r>
              <a:rPr lang="ko-KR" altLang="en-US" sz="1100">
                <a:solidFill>
                  <a:schemeClr val="accent4">
                    <a:lumMod val="50000"/>
                  </a:schemeClr>
                </a:solidFill>
                <a:latin typeface="+mj-lt"/>
              </a:rPr>
              <a:t>아이콘 </a:t>
            </a:r>
            <a:r>
              <a:rPr lang="ko-KR" altLang="en-US" sz="1100" dirty="0" err="1">
                <a:solidFill>
                  <a:schemeClr val="accent4">
                    <a:lumMod val="50000"/>
                  </a:schemeClr>
                </a:solidFill>
                <a:latin typeface="+mj-lt"/>
              </a:rPr>
              <a:t>관심영역</a:t>
            </a:r>
            <a:endParaRPr lang="en-US" altLang="ko-KR" sz="1100" baseline="-25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143956" y="801336"/>
            <a:ext cx="1868204" cy="27699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none" tIns="0" bIns="0" rtlCol="0">
            <a:spAutoFit/>
          </a:bodyPr>
          <a:lstStyle/>
          <a:p>
            <a:r>
              <a:rPr lang="en-US" altLang="ko-KR" dirty="0"/>
              <a:t>02.place_menu.py</a:t>
            </a:r>
            <a:endParaRPr lang="ko-KR" altLang="en-US" dirty="0"/>
          </a:p>
        </p:txBody>
      </p:sp>
      <p:sp>
        <p:nvSpPr>
          <p:cNvPr id="4" name="모서리가 둥근 사각형 설명선 3"/>
          <p:cNvSpPr/>
          <p:nvPr/>
        </p:nvSpPr>
        <p:spPr>
          <a:xfrm>
            <a:off x="6228184" y="548680"/>
            <a:ext cx="576064" cy="252656"/>
          </a:xfrm>
          <a:prstGeom prst="wedgeRoundRectCallout">
            <a:avLst>
              <a:gd name="adj1" fmla="val -107758"/>
              <a:gd name="adj2" fmla="val 96968"/>
              <a:gd name="adj3" fmla="val 16667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오타</a:t>
            </a:r>
            <a:r>
              <a:rPr lang="en-US" altLang="ko-KR" sz="1200" dirty="0"/>
              <a:t> 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405620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1680" y="850553"/>
            <a:ext cx="6329008" cy="4203595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11.1.1 </a:t>
            </a:r>
            <a:r>
              <a:rPr lang="ko-KR" altLang="en-US" dirty="0"/>
              <a:t>아이콘 배치 및 팔레트 생성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1400" dirty="0"/>
              <a:t>실행결과</a:t>
            </a:r>
          </a:p>
        </p:txBody>
      </p:sp>
      <p:sp>
        <p:nvSpPr>
          <p:cNvPr id="5" name="모서리가 둥근 사각형 설명선 4"/>
          <p:cNvSpPr/>
          <p:nvPr/>
        </p:nvSpPr>
        <p:spPr>
          <a:xfrm>
            <a:off x="755576" y="3715156"/>
            <a:ext cx="705437" cy="396306"/>
          </a:xfrm>
          <a:prstGeom prst="wedgeRoundRectCallout">
            <a:avLst>
              <a:gd name="adj1" fmla="val 92764"/>
              <a:gd name="adj2" fmla="val 99643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색상</a:t>
            </a:r>
            <a:endParaRPr lang="en-US" altLang="ko-KR" sz="12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  <a:p>
            <a:pPr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팔레트</a:t>
            </a:r>
            <a:endParaRPr lang="en-US" altLang="ko-KR" sz="1200" baseline="-25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6" name="모서리가 둥근 사각형 설명선 5"/>
          <p:cNvSpPr/>
          <p:nvPr/>
        </p:nvSpPr>
        <p:spPr>
          <a:xfrm>
            <a:off x="3131840" y="5157192"/>
            <a:ext cx="938937" cy="297750"/>
          </a:xfrm>
          <a:prstGeom prst="wedgeRoundRectCallout">
            <a:avLst>
              <a:gd name="adj1" fmla="val -131914"/>
              <a:gd name="adj2" fmla="val -112072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색상인덱스</a:t>
            </a:r>
            <a:endParaRPr lang="en-US" altLang="ko-KR" sz="1200" baseline="-25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87765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/>
          <p:cNvGrpSpPr/>
          <p:nvPr/>
        </p:nvGrpSpPr>
        <p:grpSpPr>
          <a:xfrm>
            <a:off x="827584" y="1052736"/>
            <a:ext cx="6585590" cy="5363309"/>
            <a:chOff x="698698" y="1143719"/>
            <a:chExt cx="7968564" cy="6888845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98698" y="1143719"/>
              <a:ext cx="7905750" cy="5381625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23412" y="6327589"/>
              <a:ext cx="7943850" cy="1704975"/>
            </a:xfrm>
            <a:prstGeom prst="rect">
              <a:avLst/>
            </a:prstGeom>
          </p:spPr>
        </p:pic>
      </p:grp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11.1.2 </a:t>
            </a:r>
            <a:r>
              <a:rPr lang="ko-KR" altLang="en-US" dirty="0"/>
              <a:t>마우스 이벤트의 구현 </a:t>
            </a:r>
            <a:endParaRPr lang="en-US" altLang="ko-KR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ko-KR" altLang="en-US" dirty="0"/>
              <a:t>마우스 </a:t>
            </a:r>
            <a:r>
              <a:rPr lang="ko-KR" altLang="en-US" dirty="0" err="1"/>
              <a:t>콜백</a:t>
            </a:r>
            <a:r>
              <a:rPr lang="ko-KR" altLang="en-US" dirty="0"/>
              <a:t> 함수 </a:t>
            </a:r>
            <a:r>
              <a:rPr lang="en-US" altLang="ko-KR" dirty="0" err="1"/>
              <a:t>onMouse</a:t>
            </a:r>
            <a:r>
              <a:rPr lang="en-US" altLang="ko-KR" dirty="0"/>
              <a:t>() </a:t>
            </a:r>
            <a:r>
              <a:rPr lang="ko-KR" altLang="en-US" dirty="0"/>
              <a:t>구현</a:t>
            </a:r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395536" y="3356992"/>
            <a:ext cx="1740918" cy="396305"/>
          </a:xfrm>
          <a:prstGeom prst="wedgeRoundRectCallout">
            <a:avLst>
              <a:gd name="adj1" fmla="val 83176"/>
              <a:gd name="adj2" fmla="val -52397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algn="ctr"/>
            <a:r>
              <a:rPr lang="en-US" altLang="ko-KR" sz="11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0~5</a:t>
            </a:r>
            <a:r>
              <a:rPr lang="ko-KR" altLang="en-US" sz="11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번째 아이콘  </a:t>
            </a:r>
            <a:r>
              <a:rPr lang="ko-KR" altLang="en-US" sz="1100" dirty="0" err="1">
                <a:solidFill>
                  <a:schemeClr val="accent4">
                    <a:lumMod val="50000"/>
                  </a:schemeClr>
                </a:solidFill>
                <a:latin typeface="+mj-lt"/>
              </a:rPr>
              <a:t>클릭시</a:t>
            </a:r>
            <a:r>
              <a:rPr lang="ko-KR" altLang="en-US" sz="11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 </a:t>
            </a:r>
            <a:endParaRPr lang="en-US" altLang="ko-KR" sz="11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  <a:p>
            <a:pPr algn="ctr"/>
            <a:r>
              <a:rPr lang="en-US" altLang="ko-KR" sz="11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– </a:t>
            </a:r>
            <a:r>
              <a:rPr lang="ko-KR" altLang="en-US" sz="11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그리기 명령</a:t>
            </a:r>
            <a:endParaRPr lang="en-US" altLang="ko-KR" sz="1100" baseline="-25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1" name="모서리가 둥근 사각형 설명선 10"/>
          <p:cNvSpPr/>
          <p:nvPr/>
        </p:nvSpPr>
        <p:spPr>
          <a:xfrm>
            <a:off x="35496" y="2006190"/>
            <a:ext cx="1249725" cy="270682"/>
          </a:xfrm>
          <a:prstGeom prst="wedgeRoundRectCallout">
            <a:avLst>
              <a:gd name="adj1" fmla="val 103322"/>
              <a:gd name="adj2" fmla="val 65557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algn="ctr"/>
            <a:r>
              <a:rPr lang="ko-KR" altLang="en-US" sz="11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현재 마우스 좌표</a:t>
            </a:r>
            <a:endParaRPr lang="en-US" altLang="ko-KR" sz="1100" baseline="-25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2" name="모서리가 둥근 사각형 설명선 11"/>
          <p:cNvSpPr/>
          <p:nvPr/>
        </p:nvSpPr>
        <p:spPr>
          <a:xfrm>
            <a:off x="5537342" y="4283378"/>
            <a:ext cx="1663385" cy="297750"/>
          </a:xfrm>
          <a:prstGeom prst="wedgeRoundRectCallout">
            <a:avLst>
              <a:gd name="adj1" fmla="val -132373"/>
              <a:gd name="adj2" fmla="val -16679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algn="ctr"/>
            <a:r>
              <a:rPr lang="ko-KR" altLang="en-US" sz="11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일반 명령 </a:t>
            </a:r>
            <a:r>
              <a:rPr lang="en-US" altLang="ko-KR" sz="11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– </a:t>
            </a:r>
            <a:r>
              <a:rPr lang="ko-KR" altLang="en-US" sz="11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뒤에서 설명</a:t>
            </a:r>
            <a:endParaRPr lang="en-US" altLang="ko-KR" sz="1100" baseline="-25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6" name="모서리가 둥근 사각형 설명선 15"/>
          <p:cNvSpPr/>
          <p:nvPr/>
        </p:nvSpPr>
        <p:spPr>
          <a:xfrm>
            <a:off x="4644008" y="5343165"/>
            <a:ext cx="641306" cy="246075"/>
          </a:xfrm>
          <a:prstGeom prst="wedgeRoundRectCallout">
            <a:avLst>
              <a:gd name="adj1" fmla="val -94937"/>
              <a:gd name="adj2" fmla="val 182187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algn="ctr"/>
            <a:r>
              <a:rPr lang="en-US" altLang="ko-KR" sz="11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 </a:t>
            </a:r>
            <a:r>
              <a:rPr lang="ko-KR" altLang="en-US" sz="11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드래그</a:t>
            </a:r>
            <a:endParaRPr lang="en-US" altLang="ko-KR" sz="1100" baseline="-25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7" name="모서리가 둥근 사각형 설명선 16"/>
          <p:cNvSpPr/>
          <p:nvPr/>
        </p:nvSpPr>
        <p:spPr>
          <a:xfrm>
            <a:off x="3147947" y="5373216"/>
            <a:ext cx="775981" cy="270682"/>
          </a:xfrm>
          <a:prstGeom prst="wedgeRoundRectCallout">
            <a:avLst>
              <a:gd name="adj1" fmla="val -75728"/>
              <a:gd name="adj2" fmla="val 156770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algn="ctr"/>
            <a:r>
              <a:rPr lang="ko-KR" altLang="en-US" sz="11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동작 종료</a:t>
            </a:r>
            <a:endParaRPr lang="en-US" altLang="ko-KR" sz="1100" baseline="-25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8" name="모서리가 둥근 사각형 설명선 17"/>
          <p:cNvSpPr/>
          <p:nvPr/>
        </p:nvSpPr>
        <p:spPr>
          <a:xfrm>
            <a:off x="3635896" y="4941168"/>
            <a:ext cx="1136114" cy="270682"/>
          </a:xfrm>
          <a:prstGeom prst="wedgeRoundRectCallout">
            <a:avLst>
              <a:gd name="adj1" fmla="val -109699"/>
              <a:gd name="adj2" fmla="val 74599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algn="ctr"/>
            <a:r>
              <a:rPr lang="ko-KR" altLang="en-US" sz="1100" err="1">
                <a:solidFill>
                  <a:schemeClr val="accent4">
                    <a:lumMod val="50000"/>
                  </a:schemeClr>
                </a:solidFill>
                <a:latin typeface="+mj-lt"/>
              </a:rPr>
              <a:t>왼쪽버튼</a:t>
            </a:r>
            <a:r>
              <a:rPr lang="ko-KR" altLang="en-US" sz="11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 누르기</a:t>
            </a:r>
            <a:endParaRPr lang="en-US" altLang="ko-KR" sz="1100" baseline="-25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9002" y="1143228"/>
            <a:ext cx="2253340" cy="1206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7181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2" grpId="0" animBg="1"/>
      <p:bldP spid="16" grpId="0" animBg="1"/>
      <p:bldP spid="17" grpId="0" animBg="1"/>
      <p:bldP spid="1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11.1.2 </a:t>
            </a:r>
            <a:r>
              <a:rPr lang="ko-KR" altLang="en-US" dirty="0"/>
              <a:t>마우스 이벤트의 구현</a:t>
            </a:r>
            <a:endParaRPr lang="en-US" altLang="ko-KR" dirty="0"/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이벤트 발생시 색상 변경 하기</a:t>
            </a:r>
            <a:endParaRPr lang="en-US" altLang="ko-KR" dirty="0"/>
          </a:p>
          <a:p>
            <a:pPr lvl="1"/>
            <a:r>
              <a:rPr lang="ko-KR" altLang="en-US" dirty="0"/>
              <a:t>팔레트 클릭 </a:t>
            </a: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ko-KR" altLang="en-US" dirty="0">
                <a:sym typeface="Wingdings" panose="05000000000000000000" pitchFamily="2" charset="2"/>
              </a:rPr>
              <a:t>현재 색상 아이콘 색 변경</a:t>
            </a:r>
            <a:endParaRPr lang="ko-KR" altLang="en-US" dirty="0"/>
          </a:p>
          <a:p>
            <a:pPr lvl="1"/>
            <a:r>
              <a:rPr lang="ko-KR" altLang="en-US" dirty="0"/>
              <a:t>색상인덱스 클릭 </a:t>
            </a: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ko-KR" altLang="en-US" dirty="0">
                <a:sym typeface="Wingdings" panose="05000000000000000000" pitchFamily="2" charset="2"/>
              </a:rPr>
              <a:t>색상인덱스 색상 기준으로 </a:t>
            </a:r>
            <a:r>
              <a:rPr lang="ko-KR" altLang="en-US" dirty="0"/>
              <a:t>팔레트 다시 그리기 변경</a:t>
            </a:r>
            <a:endParaRPr lang="en-US" altLang="ko-KR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00" y="1988840"/>
            <a:ext cx="2809875" cy="286702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3465" y="1988840"/>
            <a:ext cx="2867025" cy="200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2626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764" y="1052736"/>
            <a:ext cx="7858125" cy="4076700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11.1.2 </a:t>
            </a:r>
            <a:r>
              <a:rPr lang="ko-KR" altLang="en-US" dirty="0"/>
              <a:t>마우스 이벤트의 구현</a:t>
            </a:r>
            <a:endParaRPr lang="en-US" altLang="ko-KR" dirty="0"/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command() </a:t>
            </a:r>
            <a:r>
              <a:rPr lang="ko-KR" altLang="en-US" dirty="0"/>
              <a:t>함수 </a:t>
            </a:r>
          </a:p>
        </p:txBody>
      </p:sp>
      <p:sp>
        <p:nvSpPr>
          <p:cNvPr id="7" name="모서리가 둥근 사각형 설명선 6"/>
          <p:cNvSpPr/>
          <p:nvPr/>
        </p:nvSpPr>
        <p:spPr>
          <a:xfrm>
            <a:off x="3629653" y="1844824"/>
            <a:ext cx="2012696" cy="327525"/>
          </a:xfrm>
          <a:prstGeom prst="wedgeRoundRectCallout">
            <a:avLst>
              <a:gd name="adj1" fmla="val -38426"/>
              <a:gd name="adj2" fmla="val 121392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좌표와 행렬 인덱스는 역순</a:t>
            </a:r>
            <a:endParaRPr lang="en-US" altLang="ko-KR" sz="1200" baseline="-25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4" name="모서리가 둥근 사각형 설명선 13"/>
          <p:cNvSpPr/>
          <p:nvPr/>
        </p:nvSpPr>
        <p:spPr>
          <a:xfrm>
            <a:off x="4402395" y="2636912"/>
            <a:ext cx="1249725" cy="270682"/>
          </a:xfrm>
          <a:prstGeom prst="wedgeRoundRectCallout">
            <a:avLst>
              <a:gd name="adj1" fmla="val -96991"/>
              <a:gd name="adj2" fmla="val 119963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ko-KR" altLang="en-US" sz="1200">
                <a:solidFill>
                  <a:schemeClr val="accent4">
                    <a:lumMod val="50000"/>
                  </a:schemeClr>
                </a:solidFill>
                <a:latin typeface="+mj-lt"/>
              </a:rPr>
              <a:t>테두리 제외</a:t>
            </a:r>
            <a:endParaRPr lang="en-US" altLang="ko-KR" sz="1200" baseline="-25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5" name="모서리가 둥근 사각형 설명선 14"/>
          <p:cNvSpPr/>
          <p:nvPr/>
        </p:nvSpPr>
        <p:spPr>
          <a:xfrm>
            <a:off x="107504" y="2924944"/>
            <a:ext cx="1512168" cy="270682"/>
          </a:xfrm>
          <a:prstGeom prst="wedgeRoundRectCallout">
            <a:avLst>
              <a:gd name="adj1" fmla="val 73275"/>
              <a:gd name="adj2" fmla="val -73662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ko-KR" altLang="en-US" sz="1200">
                <a:solidFill>
                  <a:schemeClr val="accent4">
                    <a:lumMod val="50000"/>
                  </a:schemeClr>
                </a:solidFill>
                <a:latin typeface="+mj-lt"/>
              </a:rPr>
              <a:t>색상 아이콘 사각형</a:t>
            </a:r>
            <a:endParaRPr lang="en-US" altLang="ko-KR" sz="1200" baseline="-25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7" name="모서리가 둥근 사각형 설명선 16"/>
          <p:cNvSpPr/>
          <p:nvPr/>
        </p:nvSpPr>
        <p:spPr>
          <a:xfrm>
            <a:off x="4427984" y="4814502"/>
            <a:ext cx="775981" cy="270682"/>
          </a:xfrm>
          <a:prstGeom prst="wedgeRoundRectCallout">
            <a:avLst>
              <a:gd name="adj1" fmla="val -38992"/>
              <a:gd name="adj2" fmla="val -164295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en-US" altLang="ko-KR" sz="1200">
                <a:solidFill>
                  <a:schemeClr val="accent4">
                    <a:lumMod val="50000"/>
                  </a:schemeClr>
                </a:solidFill>
                <a:latin typeface="+mj-lt"/>
              </a:rPr>
              <a:t>x</a:t>
            </a:r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좌표</a:t>
            </a:r>
            <a:endParaRPr lang="en-US" altLang="ko-KR" sz="1200" baseline="-25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59376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4" grpId="0" animBg="1"/>
      <p:bldP spid="15" grpId="0" animBg="1"/>
      <p:bldP spid="1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692696"/>
            <a:ext cx="6675372" cy="5274174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11.1.2 </a:t>
            </a:r>
            <a:r>
              <a:rPr lang="ko-KR" altLang="en-US" dirty="0"/>
              <a:t>마우스 이벤트의 구현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ko-KR" altLang="en-US" dirty="0"/>
          </a:p>
        </p:txBody>
      </p:sp>
      <p:sp>
        <p:nvSpPr>
          <p:cNvPr id="6" name="모서리가 둥근 사각형 설명선 5"/>
          <p:cNvSpPr/>
          <p:nvPr/>
        </p:nvSpPr>
        <p:spPr>
          <a:xfrm>
            <a:off x="4211960" y="5517232"/>
            <a:ext cx="1249725" cy="270682"/>
          </a:xfrm>
          <a:prstGeom prst="wedgeRoundRectCallout">
            <a:avLst>
              <a:gd name="adj1" fmla="val -96991"/>
              <a:gd name="adj2" fmla="val 119963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ko-KR" altLang="en-US" sz="1200">
                <a:solidFill>
                  <a:schemeClr val="accent4">
                    <a:lumMod val="50000"/>
                  </a:schemeClr>
                </a:solidFill>
                <a:latin typeface="+mj-lt"/>
              </a:rPr>
              <a:t>테두리 제외</a:t>
            </a:r>
            <a:endParaRPr lang="en-US" altLang="ko-KR" sz="1200" baseline="-25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06357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11.1.2 </a:t>
            </a:r>
            <a:r>
              <a:rPr lang="ko-KR" altLang="en-US" dirty="0"/>
              <a:t>마우스 이벤트의 구현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419" y="1052736"/>
            <a:ext cx="7426997" cy="5155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3943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ko-KR" dirty="0"/>
              <a:t>11.1 </a:t>
            </a:r>
            <a:r>
              <a:rPr lang="ko-KR" altLang="en-US" dirty="0" err="1"/>
              <a:t>그림판</a:t>
            </a:r>
            <a:r>
              <a:rPr lang="ko-KR" altLang="en-US" dirty="0"/>
              <a:t> 프로그램</a:t>
            </a:r>
            <a:endParaRPr lang="en-US" altLang="ko-KR" dirty="0"/>
          </a:p>
          <a:p>
            <a:r>
              <a:rPr lang="en-US" altLang="ko-KR" dirty="0"/>
              <a:t>11.2 2</a:t>
            </a:r>
            <a:r>
              <a:rPr lang="ko-KR" altLang="en-US" dirty="0"/>
              <a:t>차원 히스토그램을 이용한 이미지 검색</a:t>
            </a:r>
            <a:endParaRPr lang="en-US" altLang="ko-KR" dirty="0"/>
          </a:p>
          <a:p>
            <a:r>
              <a:rPr lang="en-US" altLang="ko-KR" dirty="0"/>
              <a:t>11.2 </a:t>
            </a:r>
            <a:r>
              <a:rPr lang="ko-KR" altLang="en-US" dirty="0" err="1"/>
              <a:t>하르</a:t>
            </a:r>
            <a:r>
              <a:rPr lang="ko-KR" altLang="en-US" dirty="0"/>
              <a:t> 분류기를 이용한 얼굴검출 및 성별 분류</a:t>
            </a:r>
          </a:p>
        </p:txBody>
      </p:sp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contents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384346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11.1.3 </a:t>
            </a:r>
            <a:r>
              <a:rPr lang="ko-KR" altLang="en-US" dirty="0"/>
              <a:t>그리기 구현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이벤트 발생 방식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487" y="1245503"/>
            <a:ext cx="7353463" cy="4850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9566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/>
          <p:cNvGrpSpPr/>
          <p:nvPr/>
        </p:nvGrpSpPr>
        <p:grpSpPr>
          <a:xfrm>
            <a:off x="618231" y="444958"/>
            <a:ext cx="6834089" cy="6406250"/>
            <a:chOff x="547687" y="2252662"/>
            <a:chExt cx="8059776" cy="8748329"/>
          </a:xfrm>
        </p:grpSpPr>
        <p:pic>
          <p:nvPicPr>
            <p:cNvPr id="2" name="그림 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47687" y="2252662"/>
              <a:ext cx="8048625" cy="2352675"/>
            </a:xfrm>
            <a:prstGeom prst="rect">
              <a:avLst/>
            </a:prstGeom>
          </p:spPr>
        </p:pic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9313" y="4466841"/>
              <a:ext cx="8058150" cy="6534150"/>
            </a:xfrm>
            <a:prstGeom prst="rect">
              <a:avLst/>
            </a:prstGeom>
          </p:spPr>
        </p:pic>
      </p:grp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11.1.3 </a:t>
            </a:r>
            <a:r>
              <a:rPr lang="ko-KR" altLang="en-US" dirty="0"/>
              <a:t>그리기 구현</a:t>
            </a:r>
          </a:p>
        </p:txBody>
      </p:sp>
      <p:sp>
        <p:nvSpPr>
          <p:cNvPr id="6" name="모서리가 둥근 사각형 설명선 5"/>
          <p:cNvSpPr/>
          <p:nvPr/>
        </p:nvSpPr>
        <p:spPr>
          <a:xfrm>
            <a:off x="94412" y="2852936"/>
            <a:ext cx="1309236" cy="527484"/>
          </a:xfrm>
          <a:prstGeom prst="wedgeRoundRectCallout">
            <a:avLst>
              <a:gd name="adj1" fmla="val 81518"/>
              <a:gd name="adj2" fmla="val -6043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ko-KR" altLang="en-US" sz="11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연속 그리기 </a:t>
            </a:r>
            <a:r>
              <a:rPr lang="en-US" altLang="ko-KR" sz="11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– </a:t>
            </a:r>
            <a:r>
              <a:rPr lang="ko-KR" altLang="en-US" sz="1100" dirty="0" err="1">
                <a:solidFill>
                  <a:schemeClr val="accent4">
                    <a:lumMod val="50000"/>
                  </a:schemeClr>
                </a:solidFill>
                <a:latin typeface="+mj-lt"/>
              </a:rPr>
              <a:t>종료좌표를</a:t>
            </a:r>
            <a:r>
              <a:rPr lang="ko-KR" altLang="en-US" sz="11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 </a:t>
            </a:r>
            <a:r>
              <a:rPr lang="ko-KR" altLang="en-US" sz="1100" dirty="0" err="1">
                <a:solidFill>
                  <a:schemeClr val="accent4">
                    <a:lumMod val="50000"/>
                  </a:schemeClr>
                </a:solidFill>
                <a:latin typeface="+mj-lt"/>
              </a:rPr>
              <a:t>다음번</a:t>
            </a:r>
            <a:r>
              <a:rPr lang="ko-KR" altLang="en-US" sz="11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 </a:t>
            </a:r>
            <a:r>
              <a:rPr lang="ko-KR" altLang="en-US" sz="1100" dirty="0" err="1">
                <a:solidFill>
                  <a:schemeClr val="accent4">
                    <a:lumMod val="50000"/>
                  </a:schemeClr>
                </a:solidFill>
                <a:latin typeface="+mj-lt"/>
              </a:rPr>
              <a:t>시작좌표로</a:t>
            </a:r>
            <a:r>
              <a:rPr lang="ko-KR" altLang="en-US" sz="11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 지정</a:t>
            </a:r>
            <a:endParaRPr lang="en-US" altLang="ko-KR" sz="1100" baseline="-25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2" name="모서리가 둥근 사각형 설명선 11"/>
          <p:cNvSpPr/>
          <p:nvPr/>
        </p:nvSpPr>
        <p:spPr>
          <a:xfrm>
            <a:off x="3923928" y="4219857"/>
            <a:ext cx="705437" cy="248536"/>
          </a:xfrm>
          <a:prstGeom prst="wedgeRoundRectCallout">
            <a:avLst>
              <a:gd name="adj1" fmla="val -88460"/>
              <a:gd name="adj2" fmla="val 125196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ko-KR" altLang="en-US" sz="1100">
                <a:solidFill>
                  <a:schemeClr val="accent4">
                    <a:lumMod val="50000"/>
                  </a:schemeClr>
                </a:solidFill>
                <a:latin typeface="+mj-lt"/>
              </a:rPr>
              <a:t>반지름</a:t>
            </a:r>
            <a:endParaRPr lang="en-US" altLang="ko-KR" sz="1100" baseline="-25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021180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2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11.1.4 </a:t>
            </a:r>
            <a:r>
              <a:rPr lang="ko-KR" altLang="en-US" dirty="0"/>
              <a:t>명령 함수의 추가 구현</a:t>
            </a:r>
            <a:endParaRPr lang="en-US" altLang="ko-KR" dirty="0"/>
          </a:p>
        </p:txBody>
      </p:sp>
      <p:sp>
        <p:nvSpPr>
          <p:cNvPr id="5" name="내용 개체 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추가할 수 있는 기타 명령들</a:t>
            </a:r>
            <a:endParaRPr lang="en-US" altLang="ko-KR" dirty="0"/>
          </a:p>
          <a:p>
            <a:pPr lvl="1"/>
            <a:r>
              <a:rPr lang="ko-KR" altLang="en-US" dirty="0"/>
              <a:t>영상 파일을 캔버스로 읽기</a:t>
            </a:r>
            <a:endParaRPr lang="en-US" altLang="ko-KR" dirty="0"/>
          </a:p>
          <a:p>
            <a:pPr lvl="1"/>
            <a:r>
              <a:rPr lang="ko-KR" altLang="en-US" dirty="0"/>
              <a:t>캔버스 그림 영상 파일 저장</a:t>
            </a:r>
            <a:endParaRPr lang="en-US" altLang="ko-KR" dirty="0"/>
          </a:p>
          <a:p>
            <a:pPr lvl="1"/>
            <a:r>
              <a:rPr lang="ko-KR" altLang="en-US" dirty="0" err="1"/>
              <a:t>그림판</a:t>
            </a:r>
            <a:r>
              <a:rPr lang="ko-KR" altLang="en-US" dirty="0"/>
              <a:t> 전체 지우기</a:t>
            </a:r>
            <a:endParaRPr lang="en-US" altLang="ko-KR" dirty="0"/>
          </a:p>
          <a:p>
            <a:pPr lvl="1"/>
            <a:r>
              <a:rPr lang="ko-KR" altLang="en-US" dirty="0"/>
              <a:t>영상 밝기 밝게</a:t>
            </a:r>
            <a:r>
              <a:rPr lang="en-US" altLang="ko-KR" dirty="0"/>
              <a:t>/</a:t>
            </a:r>
            <a:r>
              <a:rPr lang="ko-KR" altLang="en-US" dirty="0"/>
              <a:t> 어둡게 하기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command() </a:t>
            </a:r>
            <a:r>
              <a:rPr lang="ko-KR" altLang="en-US" dirty="0"/>
              <a:t>함수에 추가하기</a:t>
            </a:r>
          </a:p>
        </p:txBody>
      </p:sp>
    </p:spTree>
    <p:extLst>
      <p:ext uri="{BB962C8B-B14F-4D97-AF65-F5344CB8AC3E}">
        <p14:creationId xmlns:p14="http://schemas.microsoft.com/office/powerpoint/2010/main" val="18125007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t="-1" b="41193"/>
          <a:stretch/>
        </p:blipFill>
        <p:spPr>
          <a:xfrm>
            <a:off x="852733" y="910226"/>
            <a:ext cx="7247659" cy="4751022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11.1.4 </a:t>
            </a:r>
            <a:r>
              <a:rPr lang="ko-KR" altLang="en-US" dirty="0"/>
              <a:t>명령 함수의 추가 구현</a:t>
            </a:r>
          </a:p>
        </p:txBody>
      </p:sp>
      <p:sp>
        <p:nvSpPr>
          <p:cNvPr id="5" name="모서리가 둥근 사각형 설명선 4"/>
          <p:cNvSpPr/>
          <p:nvPr/>
        </p:nvSpPr>
        <p:spPr>
          <a:xfrm>
            <a:off x="142091" y="1902176"/>
            <a:ext cx="938938" cy="396306"/>
          </a:xfrm>
          <a:prstGeom prst="wedgeRoundRectCallout">
            <a:avLst>
              <a:gd name="adj1" fmla="val 45806"/>
              <a:gd name="adj2" fmla="val 164812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ko-KR" altLang="en-US" sz="11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기존 구현 부분</a:t>
            </a:r>
            <a:endParaRPr lang="en-US" altLang="ko-KR" sz="1100" baseline="-25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5740436" y="5235162"/>
            <a:ext cx="938938" cy="297750"/>
          </a:xfrm>
          <a:prstGeom prst="wedgeRoundRectCallout">
            <a:avLst>
              <a:gd name="adj1" fmla="val -75577"/>
              <a:gd name="adj2" fmla="val -22598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ko-KR" altLang="en-US" sz="11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그리기 영역</a:t>
            </a:r>
            <a:endParaRPr lang="en-US" altLang="ko-KR" sz="1100" baseline="-25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6688859" y="4407802"/>
            <a:ext cx="2012699" cy="435937"/>
          </a:xfrm>
          <a:prstGeom prst="wedgeRoundRectCallout">
            <a:avLst>
              <a:gd name="adj1" fmla="val -104256"/>
              <a:gd name="adj2" fmla="val -9399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ko-KR" altLang="en-US" sz="1100" dirty="0" err="1">
                <a:solidFill>
                  <a:schemeClr val="accent4">
                    <a:lumMod val="50000"/>
                  </a:schemeClr>
                </a:solidFill>
                <a:latin typeface="+mj-lt"/>
              </a:rPr>
              <a:t>로드한</a:t>
            </a:r>
            <a:r>
              <a:rPr lang="ko-KR" altLang="en-US" sz="11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 영상 파일을 </a:t>
            </a:r>
            <a:endParaRPr lang="en-US" altLang="ko-KR" sz="11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  <a:p>
            <a:pPr algn="ctr"/>
            <a:r>
              <a:rPr lang="ko-KR" altLang="en-US" sz="11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캔버스 크기로 크기변경</a:t>
            </a:r>
            <a:endParaRPr lang="en-US" altLang="ko-KR" sz="1100" baseline="-25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61081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11.1.4 </a:t>
            </a:r>
            <a:r>
              <a:rPr lang="ko-KR" altLang="en-US" dirty="0"/>
              <a:t>명령 함수의 추가 구현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t="57864"/>
          <a:stretch/>
        </p:blipFill>
        <p:spPr>
          <a:xfrm>
            <a:off x="858185" y="1032997"/>
            <a:ext cx="7247659" cy="3404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2939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rcRect b="13273"/>
          <a:stretch/>
        </p:blipFill>
        <p:spPr>
          <a:xfrm>
            <a:off x="683568" y="554182"/>
            <a:ext cx="7299614" cy="5467106"/>
          </a:xfrm>
          <a:prstGeom prst="rect">
            <a:avLst/>
          </a:prstGeom>
        </p:spPr>
      </p:pic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그림판</a:t>
            </a:r>
            <a:r>
              <a:rPr lang="ko-KR" altLang="en-US" dirty="0"/>
              <a:t> 완성</a:t>
            </a:r>
            <a:endParaRPr lang="en-US" altLang="ko-KR" dirty="0"/>
          </a:p>
        </p:txBody>
      </p:sp>
      <p:sp>
        <p:nvSpPr>
          <p:cNvPr id="13" name="모서리가 둥근 사각형 설명선 12"/>
          <p:cNvSpPr/>
          <p:nvPr/>
        </p:nvSpPr>
        <p:spPr>
          <a:xfrm>
            <a:off x="3563888" y="4405092"/>
            <a:ext cx="1136115" cy="297750"/>
          </a:xfrm>
          <a:prstGeom prst="wedgeRoundRectCallout">
            <a:avLst>
              <a:gd name="adj1" fmla="val -88666"/>
              <a:gd name="adj2" fmla="val -25518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ko-KR" altLang="en-US" sz="1100">
                <a:solidFill>
                  <a:schemeClr val="accent4">
                    <a:lumMod val="50000"/>
                  </a:schemeClr>
                </a:solidFill>
                <a:latin typeface="+mj-lt"/>
              </a:rPr>
              <a:t>선 굵기 변경</a:t>
            </a:r>
            <a:endParaRPr lang="en-US" altLang="ko-KR" sz="1100" baseline="-25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12500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744425" y="747116"/>
            <a:ext cx="7306861" cy="5605861"/>
            <a:chOff x="744425" y="747116"/>
            <a:chExt cx="7306861" cy="5605861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44425" y="1590477"/>
              <a:ext cx="7282295" cy="4762500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 rotWithShape="1">
            <a:blip r:embed="rId3"/>
            <a:srcRect t="85672"/>
            <a:stretch/>
          </p:blipFill>
          <p:spPr>
            <a:xfrm>
              <a:off x="751672" y="747116"/>
              <a:ext cx="7299614" cy="903218"/>
            </a:xfrm>
            <a:prstGeom prst="rect">
              <a:avLst/>
            </a:prstGeom>
          </p:spPr>
        </p:pic>
      </p:grp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그림판</a:t>
            </a:r>
            <a:r>
              <a:rPr lang="ko-KR" altLang="en-US" dirty="0"/>
              <a:t> 완성</a:t>
            </a:r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3851920" y="5200695"/>
            <a:ext cx="2012699" cy="270682"/>
          </a:xfrm>
          <a:prstGeom prst="wedgeRoundRectCallout">
            <a:avLst>
              <a:gd name="adj1" fmla="val -75326"/>
              <a:gd name="adj2" fmla="val 69609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ko-KR" altLang="en-US" sz="11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드래그 상황에서 그리기 위해</a:t>
            </a:r>
            <a:endParaRPr lang="en-US" altLang="ko-KR" sz="1100" baseline="-25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90409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그림판</a:t>
            </a:r>
            <a:r>
              <a:rPr lang="ko-KR" altLang="en-US" dirty="0"/>
              <a:t> 완성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실행결과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1412776"/>
            <a:ext cx="6168705" cy="4426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96360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11.2 2</a:t>
            </a:r>
            <a:r>
              <a:rPr lang="ko-KR" altLang="en-US" dirty="0"/>
              <a:t>차원 히스토그램을 이용한 이미지 검색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11.2.1 2</a:t>
            </a:r>
            <a:r>
              <a:rPr lang="ko-KR" altLang="en-US" dirty="0"/>
              <a:t>차원 히스토그램</a:t>
            </a:r>
            <a:endParaRPr lang="en-US" altLang="ko-KR" dirty="0"/>
          </a:p>
          <a:p>
            <a:r>
              <a:rPr lang="en-US" altLang="ko-KR" dirty="0"/>
              <a:t>11.2.2 </a:t>
            </a:r>
            <a:r>
              <a:rPr lang="ko-KR" altLang="en-US" dirty="0"/>
              <a:t>검색 대상 영상 히스토그램 계산 및 저장</a:t>
            </a:r>
            <a:endParaRPr lang="en-US" altLang="ko-KR" dirty="0"/>
          </a:p>
          <a:p>
            <a:r>
              <a:rPr lang="en-US" altLang="ko-KR" dirty="0"/>
              <a:t>11.2.3 </a:t>
            </a:r>
            <a:r>
              <a:rPr lang="ko-KR" altLang="en-US" dirty="0"/>
              <a:t>유사도 비교 </a:t>
            </a:r>
            <a:endParaRPr lang="en-US" altLang="ko-KR" dirty="0"/>
          </a:p>
          <a:p>
            <a:r>
              <a:rPr lang="en-US" altLang="ko-KR" dirty="0"/>
              <a:t>11.2.3 </a:t>
            </a:r>
            <a:r>
              <a:rPr lang="ko-KR" altLang="en-US" dirty="0"/>
              <a:t>비교 결과 영상 출력</a:t>
            </a:r>
            <a:endParaRPr lang="en-US" altLang="ko-KR" dirty="0"/>
          </a:p>
          <a:p>
            <a:r>
              <a:rPr lang="en-US" altLang="ko-KR" dirty="0"/>
              <a:t>11.2.4 </a:t>
            </a:r>
            <a:r>
              <a:rPr lang="ko-KR" altLang="en-US" dirty="0"/>
              <a:t>전체 프로그램</a:t>
            </a:r>
          </a:p>
        </p:txBody>
      </p:sp>
    </p:spTree>
    <p:extLst>
      <p:ext uri="{BB962C8B-B14F-4D97-AF65-F5344CB8AC3E}">
        <p14:creationId xmlns:p14="http://schemas.microsoft.com/office/powerpoint/2010/main" val="14687431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11.2 </a:t>
            </a:r>
            <a:r>
              <a:rPr lang="ko-KR" altLang="en-US" dirty="0" err="1"/>
              <a:t>하르</a:t>
            </a:r>
            <a:r>
              <a:rPr lang="ko-KR" altLang="en-US" dirty="0"/>
              <a:t> 분류기를 이용한 얼굴검출 및 성별 분류</a:t>
            </a:r>
          </a:p>
        </p:txBody>
      </p:sp>
      <p:sp>
        <p:nvSpPr>
          <p:cNvPr id="2" name="텍스트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11.2.1 </a:t>
            </a:r>
            <a:r>
              <a:rPr lang="ko-KR" altLang="en-US" dirty="0" err="1"/>
              <a:t>하르</a:t>
            </a:r>
            <a:r>
              <a:rPr lang="ko-KR" altLang="en-US" dirty="0"/>
              <a:t> 기반 분류기</a:t>
            </a:r>
            <a:endParaRPr lang="en-US" altLang="ko-KR" dirty="0"/>
          </a:p>
          <a:p>
            <a:r>
              <a:rPr lang="en-US" altLang="ko-KR" dirty="0"/>
              <a:t>11.2.2 </a:t>
            </a:r>
            <a:r>
              <a:rPr lang="ko-KR" altLang="en-US" dirty="0"/>
              <a:t>얼굴 검출 프로그램 구현</a:t>
            </a:r>
            <a:endParaRPr lang="en-US" altLang="ko-KR" dirty="0"/>
          </a:p>
          <a:p>
            <a:r>
              <a:rPr lang="en-US" altLang="ko-KR" dirty="0"/>
              <a:t>11.2.3 </a:t>
            </a:r>
            <a:r>
              <a:rPr lang="ko-KR" altLang="en-US" dirty="0"/>
              <a:t>성별 분류 기초 </a:t>
            </a:r>
            <a:endParaRPr lang="en-US" altLang="ko-KR" dirty="0"/>
          </a:p>
          <a:p>
            <a:r>
              <a:rPr lang="en-US" altLang="ko-KR" dirty="0"/>
              <a:t>11.2.4 </a:t>
            </a:r>
            <a:r>
              <a:rPr lang="ko-KR" altLang="en-US" dirty="0"/>
              <a:t>얼굴 기울기 계산 및 보정 </a:t>
            </a:r>
            <a:endParaRPr lang="en-US" altLang="ko-KR" dirty="0"/>
          </a:p>
          <a:p>
            <a:r>
              <a:rPr lang="en-US" altLang="ko-KR" dirty="0"/>
              <a:t>11.2.5 </a:t>
            </a:r>
            <a:r>
              <a:rPr lang="ko-KR" altLang="en-US" dirty="0"/>
              <a:t>입술 영역 및 머리 영역 검출 </a:t>
            </a:r>
            <a:endParaRPr lang="en-US" altLang="ko-KR" dirty="0"/>
          </a:p>
          <a:p>
            <a:r>
              <a:rPr lang="en-US" altLang="ko-KR" dirty="0"/>
              <a:t>11.2.6 </a:t>
            </a:r>
            <a:r>
              <a:rPr lang="ko-KR" altLang="en-US" dirty="0"/>
              <a:t>히스토그램 비교 </a:t>
            </a:r>
            <a:endParaRPr lang="en-US" altLang="ko-KR" dirty="0"/>
          </a:p>
          <a:p>
            <a:r>
              <a:rPr lang="en-US" altLang="ko-KR" dirty="0"/>
              <a:t>11.2.7 </a:t>
            </a:r>
            <a:r>
              <a:rPr lang="ko-KR" altLang="en-US" dirty="0"/>
              <a:t>성별 분류</a:t>
            </a:r>
          </a:p>
        </p:txBody>
      </p:sp>
    </p:spTree>
    <p:extLst>
      <p:ext uri="{BB962C8B-B14F-4D97-AF65-F5344CB8AC3E}">
        <p14:creationId xmlns:p14="http://schemas.microsoft.com/office/powerpoint/2010/main" val="33668358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11.1 </a:t>
            </a:r>
            <a:r>
              <a:rPr lang="ko-KR" altLang="en-US"/>
              <a:t>그림판 프로그램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/>
              <a:t>11.1.1 </a:t>
            </a:r>
            <a:r>
              <a:rPr lang="ko-KR" altLang="en-US"/>
              <a:t>아이콘 배치 및 팔레트 생성 </a:t>
            </a:r>
            <a:endParaRPr lang="en-US" altLang="ko-KR"/>
          </a:p>
          <a:p>
            <a:r>
              <a:rPr lang="en-US" altLang="ko-KR"/>
              <a:t>11.1.2 </a:t>
            </a:r>
            <a:r>
              <a:rPr lang="ko-KR" altLang="en-US"/>
              <a:t>마우스 이벤트의 구현 </a:t>
            </a:r>
            <a:endParaRPr lang="en-US" altLang="ko-KR"/>
          </a:p>
          <a:p>
            <a:r>
              <a:rPr lang="en-US" altLang="ko-KR"/>
              <a:t>11.1.3 </a:t>
            </a:r>
            <a:r>
              <a:rPr lang="ko-KR" altLang="en-US"/>
              <a:t>팔레트 색상 변경 이벤트 </a:t>
            </a:r>
            <a:endParaRPr lang="en-US" altLang="ko-KR"/>
          </a:p>
          <a:p>
            <a:r>
              <a:rPr lang="en-US" altLang="ko-KR"/>
              <a:t>11.1.4 </a:t>
            </a:r>
            <a:r>
              <a:rPr lang="ko-KR" altLang="en-US"/>
              <a:t>그리기 구현 </a:t>
            </a:r>
            <a:endParaRPr lang="en-US" altLang="ko-KR"/>
          </a:p>
          <a:p>
            <a:r>
              <a:rPr lang="en-US" altLang="ko-KR"/>
              <a:t>11.1.5 </a:t>
            </a:r>
            <a:r>
              <a:rPr lang="ko-KR" altLang="en-US"/>
              <a:t>기타 명령 구현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9726691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11.2 </a:t>
            </a:r>
            <a:r>
              <a:rPr lang="ko-KR" altLang="en-US" dirty="0" err="1"/>
              <a:t>하르</a:t>
            </a:r>
            <a:r>
              <a:rPr lang="ko-KR" altLang="en-US" dirty="0"/>
              <a:t> 분류기를 이용한 얼굴검출 및 성별 분류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얼굴 검출 및 인식 응용</a:t>
            </a:r>
            <a:endParaRPr lang="en-US" altLang="ko-KR" dirty="0"/>
          </a:p>
          <a:p>
            <a:pPr lvl="1"/>
            <a:r>
              <a:rPr lang="ko-KR" altLang="en-US" dirty="0"/>
              <a:t>저가형 디지털 카메라에서도 얼굴 검출 후 액정에 표시</a:t>
            </a:r>
            <a:endParaRPr lang="en-US" altLang="ko-KR" dirty="0"/>
          </a:p>
          <a:p>
            <a:pPr lvl="1"/>
            <a:r>
              <a:rPr lang="ko-KR" altLang="en-US" dirty="0" err="1"/>
              <a:t>페이스북이나</a:t>
            </a:r>
            <a:r>
              <a:rPr lang="ko-KR" altLang="en-US" dirty="0"/>
              <a:t> </a:t>
            </a:r>
            <a:r>
              <a:rPr lang="ko-KR" altLang="en-US" dirty="0" err="1"/>
              <a:t>구글에</a:t>
            </a:r>
            <a:r>
              <a:rPr lang="ko-KR" altLang="en-US" dirty="0"/>
              <a:t> 사진을 올리면 얼굴 영역 검출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1949350"/>
            <a:ext cx="7439025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2302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11.2.1 </a:t>
            </a:r>
            <a:r>
              <a:rPr lang="ko-KR" altLang="en-US" dirty="0" err="1"/>
              <a:t>하르</a:t>
            </a:r>
            <a:r>
              <a:rPr lang="ko-KR" altLang="en-US" dirty="0"/>
              <a:t> 기반 분류기</a:t>
            </a:r>
            <a:endParaRPr lang="en-US" altLang="ko-KR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논문 </a:t>
            </a:r>
            <a:r>
              <a:rPr lang="en-US" altLang="ko-KR" dirty="0"/>
              <a:t>“Rapid Object Detection Using a Boosted Cascade of Simple Features”</a:t>
            </a:r>
          </a:p>
          <a:p>
            <a:pPr lvl="1"/>
            <a:r>
              <a:rPr lang="ko-KR" altLang="en-US" dirty="0"/>
              <a:t>얼굴과 얼굴이 아닌 것의 차이를 효율적으로 보여줄 수 있는 </a:t>
            </a:r>
            <a:r>
              <a:rPr lang="ko-KR" altLang="en-US" dirty="0" err="1"/>
              <a:t>하르</a:t>
            </a:r>
            <a:r>
              <a:rPr lang="ko-KR" altLang="en-US" dirty="0"/>
              <a:t> 유사 특징</a:t>
            </a:r>
            <a:r>
              <a:rPr lang="en-US" altLang="ko-KR" dirty="0"/>
              <a:t>(</a:t>
            </a:r>
            <a:r>
              <a:rPr lang="en-US" altLang="ko-KR" dirty="0" err="1"/>
              <a:t>Haar</a:t>
            </a:r>
            <a:r>
              <a:rPr lang="en-US" altLang="ko-KR" dirty="0"/>
              <a:t>-like features)</a:t>
            </a:r>
            <a:r>
              <a:rPr lang="ko-KR" altLang="en-US" dirty="0"/>
              <a:t>을 이용한 방법 제안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 err="1"/>
              <a:t>특징값</a:t>
            </a:r>
            <a:r>
              <a:rPr lang="ko-KR" altLang="en-US" dirty="0"/>
              <a:t> 정의</a:t>
            </a:r>
            <a:endParaRPr lang="en-US" altLang="ko-KR" dirty="0"/>
          </a:p>
          <a:p>
            <a:pPr lvl="2"/>
            <a:r>
              <a:rPr lang="ko-KR" altLang="en-US" dirty="0"/>
              <a:t>흰색 영역의 </a:t>
            </a:r>
            <a:r>
              <a:rPr lang="ko-KR" altLang="en-US" dirty="0" err="1"/>
              <a:t>화소값</a:t>
            </a:r>
            <a:r>
              <a:rPr lang="ko-KR" altLang="en-US" dirty="0"/>
              <a:t> 합</a:t>
            </a:r>
            <a:endParaRPr lang="en-US" altLang="ko-KR" dirty="0"/>
          </a:p>
          <a:p>
            <a:pPr lvl="2"/>
            <a:r>
              <a:rPr lang="ko-KR" altLang="en-US" dirty="0"/>
              <a:t>검은색 영역의 </a:t>
            </a:r>
            <a:r>
              <a:rPr lang="ko-KR" altLang="en-US" dirty="0" err="1"/>
              <a:t>화소값</a:t>
            </a:r>
            <a:r>
              <a:rPr lang="ko-KR" altLang="en-US" dirty="0"/>
              <a:t> 합의 차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5736" y="3068960"/>
            <a:ext cx="4104456" cy="2958835"/>
          </a:xfrm>
          <a:prstGeom prst="roundRect">
            <a:avLst>
              <a:gd name="adj" fmla="val 8840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50241462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11.2.1 </a:t>
            </a:r>
            <a:r>
              <a:rPr lang="ko-KR" altLang="en-US" dirty="0" err="1"/>
              <a:t>하르</a:t>
            </a:r>
            <a:r>
              <a:rPr lang="ko-KR" altLang="en-US" dirty="0"/>
              <a:t> 기반 분류기</a:t>
            </a:r>
            <a:endParaRPr lang="en-US" altLang="ko-KR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하르</a:t>
            </a:r>
            <a:r>
              <a:rPr lang="ko-KR" altLang="en-US" dirty="0"/>
              <a:t> 기반 </a:t>
            </a:r>
            <a:r>
              <a:rPr lang="ko-KR" altLang="en-US" dirty="0" err="1"/>
              <a:t>캐스케이드</a:t>
            </a:r>
            <a:r>
              <a:rPr lang="ko-KR" altLang="en-US" dirty="0"/>
              <a:t> 분류기</a:t>
            </a:r>
            <a:endParaRPr lang="en-US" altLang="ko-KR" dirty="0"/>
          </a:p>
          <a:p>
            <a:pPr lvl="1"/>
            <a:r>
              <a:rPr lang="ko-KR" altLang="en-US" dirty="0"/>
              <a:t>여러 개의 검출기를 순차적으로 사용</a:t>
            </a:r>
            <a:endParaRPr lang="en-US" altLang="ko-KR" dirty="0"/>
          </a:p>
          <a:p>
            <a:pPr lvl="1"/>
            <a:r>
              <a:rPr lang="ko-KR" altLang="en-US" dirty="0"/>
              <a:t>처음에 간단한 검출기를 적용하고</a:t>
            </a:r>
            <a:r>
              <a:rPr lang="en-US" altLang="ko-KR" dirty="0"/>
              <a:t>, </a:t>
            </a:r>
            <a:r>
              <a:rPr lang="ko-KR" altLang="en-US" dirty="0"/>
              <a:t>진행할수록 복잡한 검출기 적용</a:t>
            </a:r>
            <a:endParaRPr lang="en-US" altLang="ko-KR" dirty="0"/>
          </a:p>
          <a:p>
            <a:pPr lvl="1"/>
            <a:r>
              <a:rPr lang="ko-KR" altLang="en-US" dirty="0"/>
              <a:t>단순 검출기를 통과한 후보에만 시간이 많이 걸리는 강력한 검출기가 적용</a:t>
            </a:r>
            <a:endParaRPr lang="en-US" altLang="ko-KR" dirty="0"/>
          </a:p>
          <a:p>
            <a:pPr lvl="1"/>
            <a:r>
              <a:rPr lang="en-US" altLang="ko-KR" dirty="0">
                <a:sym typeface="Wingdings" panose="05000000000000000000" pitchFamily="2" charset="2"/>
              </a:rPr>
              <a:t></a:t>
            </a:r>
            <a:r>
              <a:rPr lang="ko-KR" altLang="en-US" dirty="0"/>
              <a:t> 검출 속도 크게 향상 </a:t>
            </a:r>
            <a:endParaRPr lang="en-US" altLang="ko-KR" dirty="0"/>
          </a:p>
          <a:p>
            <a:pPr lvl="3"/>
            <a:endParaRPr lang="en-US" altLang="ko-KR" dirty="0"/>
          </a:p>
          <a:p>
            <a:r>
              <a:rPr lang="en-US" altLang="ko-KR" dirty="0" err="1"/>
              <a:t>OpenCV</a:t>
            </a:r>
            <a:r>
              <a:rPr lang="ko-KR" altLang="en-US" dirty="0"/>
              <a:t>의 </a:t>
            </a:r>
            <a:r>
              <a:rPr lang="ko-KR" altLang="en-US" dirty="0" err="1"/>
              <a:t>캐스케이드</a:t>
            </a:r>
            <a:r>
              <a:rPr lang="ko-KR" altLang="en-US" dirty="0"/>
              <a:t> 분류기</a:t>
            </a:r>
            <a:endParaRPr lang="en-US" altLang="ko-KR" dirty="0"/>
          </a:p>
          <a:p>
            <a:pPr lvl="1"/>
            <a:r>
              <a:rPr lang="en-US" altLang="ko-KR" dirty="0"/>
              <a:t>1,000</a:t>
            </a:r>
            <a:r>
              <a:rPr lang="ko-KR" altLang="en-US" dirty="0"/>
              <a:t>개 이상의 얼굴 영상과 </a:t>
            </a:r>
            <a:r>
              <a:rPr lang="en-US" altLang="ko-KR" dirty="0"/>
              <a:t>10,000</a:t>
            </a:r>
            <a:r>
              <a:rPr lang="ko-KR" altLang="en-US" dirty="0"/>
              <a:t>개 이상의 얼굴이 아닌 영상을 사용하여 학습</a:t>
            </a:r>
          </a:p>
        </p:txBody>
      </p:sp>
    </p:spTree>
    <p:extLst>
      <p:ext uri="{BB962C8B-B14F-4D97-AF65-F5344CB8AC3E}">
        <p14:creationId xmlns:p14="http://schemas.microsoft.com/office/powerpoint/2010/main" val="173411806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11.2.1 </a:t>
            </a:r>
            <a:r>
              <a:rPr lang="ko-KR" altLang="en-US" dirty="0" err="1"/>
              <a:t>하르</a:t>
            </a:r>
            <a:r>
              <a:rPr lang="ko-KR" altLang="en-US" dirty="0"/>
              <a:t> 기반 분류기</a:t>
            </a:r>
            <a:endParaRPr lang="en-US" altLang="ko-KR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분류기 파일 사이트</a:t>
            </a:r>
            <a:endParaRPr lang="en-US" altLang="ko-KR" dirty="0"/>
          </a:p>
          <a:p>
            <a:pPr lvl="1"/>
            <a:r>
              <a:rPr lang="en-US" altLang="ko-KR" dirty="0"/>
              <a:t>https://github.com/opencv/opencv/tree/master/data/haarcascades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1772816"/>
            <a:ext cx="6880041" cy="3510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411806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11.2.2 </a:t>
            </a:r>
            <a:r>
              <a:rPr lang="ko-KR" altLang="en-US" dirty="0"/>
              <a:t>얼굴 검출 프로그램 구현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전체 프로그램 구성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7704" y="1094893"/>
            <a:ext cx="5242686" cy="5502459"/>
          </a:xfrm>
          <a:prstGeom prst="roundRect">
            <a:avLst>
              <a:gd name="adj" fmla="val 7095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32227444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11.2.2 </a:t>
            </a:r>
            <a:r>
              <a:rPr lang="ko-KR" altLang="en-US" dirty="0"/>
              <a:t>얼굴 검출의 구현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>
          <a:xfrm>
            <a:off x="323174" y="720136"/>
            <a:ext cx="8569306" cy="6021232"/>
          </a:xfrm>
        </p:spPr>
        <p:txBody>
          <a:bodyPr/>
          <a:lstStyle/>
          <a:p>
            <a:pPr lvl="1"/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rcRect b="52526"/>
          <a:stretch/>
        </p:blipFill>
        <p:spPr>
          <a:xfrm>
            <a:off x="683568" y="1052736"/>
            <a:ext cx="7057159" cy="4320480"/>
          </a:xfrm>
          <a:prstGeom prst="rect">
            <a:avLst/>
          </a:prstGeom>
        </p:spPr>
      </p:pic>
      <p:sp>
        <p:nvSpPr>
          <p:cNvPr id="6" name="모서리가 둥근 사각형 설명선 5"/>
          <p:cNvSpPr/>
          <p:nvPr/>
        </p:nvSpPr>
        <p:spPr>
          <a:xfrm>
            <a:off x="4355976" y="3605531"/>
            <a:ext cx="2012699" cy="327525"/>
          </a:xfrm>
          <a:prstGeom prst="wedgeRoundRectCallout">
            <a:avLst>
              <a:gd name="adj1" fmla="val -111854"/>
              <a:gd name="adj2" fmla="val -57011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ko-KR" altLang="en-US" sz="1100">
                <a:solidFill>
                  <a:schemeClr val="accent4">
                    <a:lumMod val="50000"/>
                  </a:schemeClr>
                </a:solidFill>
                <a:latin typeface="+mj-lt"/>
              </a:rPr>
              <a:t>원본 영상과 명암도 영상 반환</a:t>
            </a:r>
            <a:endParaRPr lang="en-US" altLang="ko-KR" sz="1100" baseline="-25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98478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11.2.2 </a:t>
            </a:r>
            <a:r>
              <a:rPr lang="ko-KR" altLang="en-US" dirty="0"/>
              <a:t>얼굴 검출의 구현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t="47474"/>
          <a:stretch/>
        </p:blipFill>
        <p:spPr>
          <a:xfrm>
            <a:off x="899404" y="1412776"/>
            <a:ext cx="7057159" cy="4780225"/>
          </a:xfrm>
          <a:prstGeom prst="rect">
            <a:avLst/>
          </a:prstGeom>
        </p:spPr>
      </p:pic>
      <p:sp>
        <p:nvSpPr>
          <p:cNvPr id="6" name="모서리가 둥근 사각형 설명선 5"/>
          <p:cNvSpPr/>
          <p:nvPr/>
        </p:nvSpPr>
        <p:spPr>
          <a:xfrm>
            <a:off x="3442099" y="793125"/>
            <a:ext cx="1032832" cy="270682"/>
          </a:xfrm>
          <a:prstGeom prst="wedgeRoundRectCallout">
            <a:avLst>
              <a:gd name="adj1" fmla="val 92894"/>
              <a:gd name="adj2" fmla="val 205141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ko-KR" altLang="en-US" sz="11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영상 확대 비율</a:t>
            </a:r>
            <a:endParaRPr lang="en-US" altLang="ko-KR" sz="1100" baseline="-25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7" name="모서리가 둥근 사각형 설명선 6"/>
          <p:cNvSpPr/>
          <p:nvPr/>
        </p:nvSpPr>
        <p:spPr>
          <a:xfrm>
            <a:off x="6491496" y="998078"/>
            <a:ext cx="1032832" cy="270682"/>
          </a:xfrm>
          <a:prstGeom prst="wedgeRoundRectCallout">
            <a:avLst>
              <a:gd name="adj1" fmla="val -70585"/>
              <a:gd name="adj2" fmla="val 104453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ko-KR" altLang="en-US" sz="11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최소 얼굴 크기</a:t>
            </a:r>
            <a:endParaRPr lang="en-US" altLang="ko-KR" sz="1100" baseline="-25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1" name="모서리가 둥근 사각형 설명선 10"/>
          <p:cNvSpPr/>
          <p:nvPr/>
        </p:nvSpPr>
        <p:spPr>
          <a:xfrm>
            <a:off x="5148064" y="802095"/>
            <a:ext cx="1032832" cy="297750"/>
          </a:xfrm>
          <a:prstGeom prst="wedgeRoundRectCallout">
            <a:avLst>
              <a:gd name="adj1" fmla="val -35179"/>
              <a:gd name="adj2" fmla="val 170263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ko-KR" altLang="en-US" sz="11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이웃 후보 개수</a:t>
            </a:r>
            <a:endParaRPr lang="en-US" altLang="ko-KR" sz="1100" baseline="-25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6" name="모서리가 둥근 사각형 설명선 15"/>
          <p:cNvSpPr/>
          <p:nvPr/>
        </p:nvSpPr>
        <p:spPr>
          <a:xfrm>
            <a:off x="4607412" y="4106091"/>
            <a:ext cx="1249727" cy="297750"/>
          </a:xfrm>
          <a:prstGeom prst="wedgeRoundRectCallout">
            <a:avLst>
              <a:gd name="adj1" fmla="val -76612"/>
              <a:gd name="adj2" fmla="val -127147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ko-KR" altLang="en-US" sz="11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각 눈의 중심 좌표</a:t>
            </a:r>
            <a:endParaRPr lang="en-US" altLang="ko-KR" sz="1100" baseline="-25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7" name="모서리가 둥근 사각형 설명선 16"/>
          <p:cNvSpPr/>
          <p:nvPr/>
        </p:nvSpPr>
        <p:spPr>
          <a:xfrm>
            <a:off x="49091" y="2132856"/>
            <a:ext cx="981818" cy="294545"/>
          </a:xfrm>
          <a:prstGeom prst="wedgeRoundRectCallout">
            <a:avLst>
              <a:gd name="adj1" fmla="val 135549"/>
              <a:gd name="adj2" fmla="val -122338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ko-KR" altLang="en-US" sz="11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얼굴 검출되면</a:t>
            </a:r>
            <a:endParaRPr lang="en-US" altLang="ko-KR" sz="1100" baseline="-25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8" name="모서리가 둥근 사각형 설명선 17"/>
          <p:cNvSpPr/>
          <p:nvPr/>
        </p:nvSpPr>
        <p:spPr>
          <a:xfrm>
            <a:off x="3795991" y="1977756"/>
            <a:ext cx="811421" cy="294545"/>
          </a:xfrm>
          <a:prstGeom prst="wedgeRoundRectCallout">
            <a:avLst>
              <a:gd name="adj1" fmla="val -95743"/>
              <a:gd name="adj2" fmla="val -8760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ko-KR" altLang="en-US" sz="1100">
                <a:solidFill>
                  <a:schemeClr val="accent4">
                    <a:lumMod val="50000"/>
                  </a:schemeClr>
                </a:solidFill>
                <a:latin typeface="+mj-lt"/>
              </a:rPr>
              <a:t>검출 사각형</a:t>
            </a:r>
            <a:endParaRPr lang="en-US" altLang="ko-KR" sz="1100" baseline="-25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9" name="모서리가 둥근 사각형 설명선 18"/>
          <p:cNvSpPr/>
          <p:nvPr/>
        </p:nvSpPr>
        <p:spPr>
          <a:xfrm>
            <a:off x="621286" y="3278471"/>
            <a:ext cx="1080001" cy="294545"/>
          </a:xfrm>
          <a:prstGeom prst="wedgeRoundRectCallout">
            <a:avLst>
              <a:gd name="adj1" fmla="val 104496"/>
              <a:gd name="adj2" fmla="val -141267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ko-KR" altLang="en-US" sz="11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눈 </a:t>
            </a:r>
            <a:r>
              <a:rPr lang="en-US" altLang="ko-KR" sz="11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2</a:t>
            </a:r>
            <a:r>
              <a:rPr lang="ko-KR" altLang="en-US" sz="11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개 검출되면</a:t>
            </a:r>
            <a:endParaRPr lang="en-US" altLang="ko-KR" sz="1100" baseline="-25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30411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1" grpId="0" animBg="1"/>
      <p:bldP spid="16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11.2.2 </a:t>
            </a:r>
            <a:r>
              <a:rPr lang="ko-KR" altLang="en-US" dirty="0"/>
              <a:t>얼굴 검출의 구현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분류 수행 </a:t>
            </a:r>
            <a:r>
              <a:rPr lang="en-US" altLang="ko-KR" dirty="0"/>
              <a:t>: </a:t>
            </a:r>
            <a:r>
              <a:rPr lang="en-US" altLang="ko-KR" dirty="0" err="1"/>
              <a:t>CascadeClassifier</a:t>
            </a:r>
            <a:r>
              <a:rPr lang="en-US" altLang="ko-KR" dirty="0"/>
              <a:t>::</a:t>
            </a:r>
            <a:r>
              <a:rPr lang="en-US" altLang="ko-KR" dirty="0" err="1"/>
              <a:t>detectMultiScale</a:t>
            </a:r>
            <a:r>
              <a:rPr lang="en-US" altLang="ko-KR" dirty="0"/>
              <a:t>() </a:t>
            </a:r>
            <a:r>
              <a:rPr lang="ko-KR" altLang="en-US" dirty="0"/>
              <a:t>함수 사용</a:t>
            </a:r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411" y="1196752"/>
            <a:ext cx="7488832" cy="39969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9847891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1644" y="1124744"/>
            <a:ext cx="5661600" cy="4294388"/>
          </a:xfrm>
          <a:prstGeom prst="rect">
            <a:avLst/>
          </a:prstGeom>
        </p:spPr>
      </p:pic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11.2.2 </a:t>
            </a:r>
            <a:r>
              <a:rPr lang="ko-KR" altLang="en-US" dirty="0"/>
              <a:t>얼굴 검출 프로그램 구현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실행결과</a:t>
            </a:r>
          </a:p>
        </p:txBody>
      </p:sp>
      <p:sp>
        <p:nvSpPr>
          <p:cNvPr id="6" name="모서리가 둥근 사각형 설명선 5"/>
          <p:cNvSpPr/>
          <p:nvPr/>
        </p:nvSpPr>
        <p:spPr>
          <a:xfrm>
            <a:off x="5166343" y="1738425"/>
            <a:ext cx="2213969" cy="396306"/>
          </a:xfrm>
          <a:prstGeom prst="wedgeRoundRectCallout">
            <a:avLst>
              <a:gd name="adj1" fmla="val -77250"/>
              <a:gd name="adj2" fmla="val 174721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ko-KR" altLang="en-US" sz="15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검출된 </a:t>
            </a:r>
            <a:r>
              <a:rPr lang="ko-KR" altLang="en-US" sz="1500">
                <a:solidFill>
                  <a:schemeClr val="accent4">
                    <a:lumMod val="50000"/>
                  </a:schemeClr>
                </a:solidFill>
                <a:latin typeface="+mj-lt"/>
              </a:rPr>
              <a:t>얼굴 사각형 </a:t>
            </a:r>
            <a:r>
              <a:rPr lang="ko-KR" altLang="en-US" sz="15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표시</a:t>
            </a:r>
            <a:endParaRPr lang="en-US" altLang="ko-KR" sz="1500" baseline="-25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7" name="모서리가 둥근 사각형 설명선 6"/>
          <p:cNvSpPr/>
          <p:nvPr/>
        </p:nvSpPr>
        <p:spPr>
          <a:xfrm>
            <a:off x="4800930" y="3276493"/>
            <a:ext cx="2435366" cy="580232"/>
          </a:xfrm>
          <a:prstGeom prst="wedgeRoundRectCallout">
            <a:avLst>
              <a:gd name="adj1" fmla="val -84222"/>
              <a:gd name="adj2" fmla="val -126309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ko-KR" altLang="en-US" sz="15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검출된 눈은 원으로 표시 </a:t>
            </a:r>
            <a:r>
              <a:rPr lang="en-US" altLang="ko-KR" sz="1500" dirty="0">
                <a:solidFill>
                  <a:schemeClr val="accent4">
                    <a:lumMod val="50000"/>
                  </a:schemeClr>
                </a:solidFill>
                <a:latin typeface="+mj-lt"/>
                <a:sym typeface="Wingdings" panose="05000000000000000000" pitchFamily="2" charset="2"/>
              </a:rPr>
              <a:t> </a:t>
            </a:r>
            <a:r>
              <a:rPr lang="ko-KR" altLang="en-US" sz="1500" dirty="0">
                <a:solidFill>
                  <a:schemeClr val="accent4">
                    <a:lumMod val="50000"/>
                  </a:schemeClr>
                </a:solidFill>
                <a:latin typeface="+mj-lt"/>
                <a:sym typeface="Wingdings" panose="05000000000000000000" pitchFamily="2" charset="2"/>
              </a:rPr>
              <a:t>눈 기울어짐</a:t>
            </a:r>
            <a:endParaRPr lang="en-US" altLang="ko-KR" sz="1500" baseline="-25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603701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11.2.3 </a:t>
            </a:r>
            <a:r>
              <a:rPr lang="ko-KR" altLang="en-US"/>
              <a:t>성별 분류 기초 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여자와 남자의 구분에 대해서 두 가지 가정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이 가정이 정답은 아님</a:t>
            </a:r>
            <a:endParaRPr lang="en-US" altLang="ko-KR" dirty="0"/>
          </a:p>
          <a:p>
            <a:pPr lvl="2"/>
            <a:r>
              <a:rPr lang="ko-KR" altLang="en-US" dirty="0"/>
              <a:t>여성이라도 머리카락이 짧을 수 있음 </a:t>
            </a:r>
            <a:r>
              <a:rPr lang="en-US" altLang="ko-KR" dirty="0"/>
              <a:t>/ </a:t>
            </a:r>
            <a:r>
              <a:rPr lang="ko-KR" altLang="en-US" dirty="0"/>
              <a:t>남자라도 머리카락이 길 수 있음 </a:t>
            </a:r>
            <a:endParaRPr lang="en-US" altLang="ko-KR" dirty="0"/>
          </a:p>
          <a:p>
            <a:pPr lvl="2"/>
            <a:r>
              <a:rPr lang="ko-KR" altLang="en-US" dirty="0"/>
              <a:t>남자가 입술 화장을 할 수도 있으며</a:t>
            </a:r>
            <a:r>
              <a:rPr lang="en-US" altLang="ko-KR" dirty="0"/>
              <a:t>, </a:t>
            </a:r>
            <a:r>
              <a:rPr lang="ko-KR" altLang="en-US" dirty="0"/>
              <a:t>입술 화장을 하지 않는 여자도 있음</a:t>
            </a:r>
            <a:endParaRPr lang="en-US" altLang="ko-KR" dirty="0"/>
          </a:p>
          <a:p>
            <a:pPr lvl="2"/>
            <a:endParaRPr lang="en-US" altLang="ko-KR" dirty="0"/>
          </a:p>
          <a:p>
            <a:r>
              <a:rPr lang="ko-KR" altLang="en-US" dirty="0"/>
              <a:t>두 가지 가정을 두는 것 </a:t>
            </a:r>
            <a:endParaRPr lang="en-US" altLang="ko-KR" dirty="0"/>
          </a:p>
          <a:p>
            <a:pPr lvl="1"/>
            <a:r>
              <a:rPr lang="ko-KR" altLang="en-US" dirty="0"/>
              <a:t>간단하면서도 쉽게 남녀를 구분 하기 위해</a:t>
            </a:r>
          </a:p>
        </p:txBody>
      </p:sp>
      <p:pic>
        <p:nvPicPr>
          <p:cNvPr id="583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665" y="1193560"/>
            <a:ext cx="5041628" cy="8331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78669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11.1 </a:t>
            </a:r>
            <a:r>
              <a:rPr lang="ko-KR" altLang="en-US" dirty="0" err="1"/>
              <a:t>그림판</a:t>
            </a:r>
            <a:r>
              <a:rPr lang="ko-KR" altLang="en-US" dirty="0"/>
              <a:t> 프로그램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그림판</a:t>
            </a:r>
            <a:r>
              <a:rPr lang="ko-KR" altLang="en-US" dirty="0"/>
              <a:t> 프로그램 만들기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전체 구현 과정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2362" y="620688"/>
            <a:ext cx="4213309" cy="3023353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7744" y="3852420"/>
            <a:ext cx="4381500" cy="2744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36414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11.2.3 </a:t>
            </a:r>
            <a:r>
              <a:rPr lang="ko-KR" altLang="en-US" dirty="0"/>
              <a:t>성별 분류 기초 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입술 영역으로 남녀를 어떻게 구분</a:t>
            </a:r>
            <a:endParaRPr lang="en-US" altLang="ko-KR" dirty="0"/>
          </a:p>
          <a:p>
            <a:pPr lvl="1"/>
            <a:r>
              <a:rPr lang="ko-KR" altLang="en-US" dirty="0"/>
              <a:t>여자의 입술 색상이 더 붉다는 가정</a:t>
            </a:r>
            <a:endParaRPr lang="en-US" altLang="ko-KR" dirty="0"/>
          </a:p>
          <a:p>
            <a:pPr lvl="2"/>
            <a:r>
              <a:rPr lang="ko-KR" altLang="en-US" dirty="0"/>
              <a:t>입술 영역의 색상과 얼굴 영역의 색상을 비교</a:t>
            </a:r>
            <a:endParaRPr lang="en-US" altLang="ko-KR" dirty="0"/>
          </a:p>
          <a:p>
            <a:pPr lvl="2"/>
            <a:r>
              <a:rPr lang="en-US" altLang="ko-KR" dirty="0">
                <a:sym typeface="Wingdings" panose="05000000000000000000" pitchFamily="2" charset="2"/>
              </a:rPr>
              <a:t></a:t>
            </a:r>
            <a:r>
              <a:rPr lang="ko-KR" altLang="en-US" dirty="0"/>
              <a:t>두 영역의 색상이 비슷하면 남자로 분류하고</a:t>
            </a:r>
            <a:r>
              <a:rPr lang="en-US" altLang="ko-KR" dirty="0"/>
              <a:t>, </a:t>
            </a:r>
            <a:r>
              <a:rPr lang="ko-KR" altLang="en-US" dirty="0"/>
              <a:t>다르면 여자로 분류</a:t>
            </a:r>
            <a:endParaRPr lang="en-US" altLang="ko-KR" dirty="0"/>
          </a:p>
          <a:p>
            <a:pPr lvl="2"/>
            <a:endParaRPr lang="en-US" altLang="ko-KR" dirty="0"/>
          </a:p>
          <a:p>
            <a:pPr lvl="1"/>
            <a:r>
              <a:rPr lang="ko-KR" altLang="en-US" dirty="0"/>
              <a:t>여자의 긴 머리카락과 남자의 짧은 머리카락을 어떻게 인식할까</a:t>
            </a:r>
            <a:r>
              <a:rPr lang="en-US" altLang="ko-KR" dirty="0"/>
              <a:t>?</a:t>
            </a:r>
          </a:p>
          <a:p>
            <a:pPr lvl="2"/>
            <a:r>
              <a:rPr lang="ko-KR" altLang="en-US" dirty="0"/>
              <a:t>귀밑 영역에 머리카락이 있는지를 검사하는 것</a:t>
            </a:r>
            <a:endParaRPr lang="en-US" altLang="ko-KR" dirty="0"/>
          </a:p>
          <a:p>
            <a:pPr lvl="2"/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cv2.compareHist() </a:t>
            </a:r>
            <a:r>
              <a:rPr lang="ko-KR" altLang="en-US" dirty="0"/>
              <a:t>함수로 유사도 비교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3875" y="2852936"/>
            <a:ext cx="4679008" cy="3549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72352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11.2.4 </a:t>
            </a:r>
            <a:r>
              <a:rPr lang="ko-KR" altLang="en-US" dirty="0"/>
              <a:t>얼굴 기울기 계산 및 보정 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얼굴의 기울어진 각도는 두 눈의 중심좌표 이용</a:t>
            </a:r>
            <a:endParaRPr lang="en-US" altLang="ko-KR" dirty="0"/>
          </a:p>
          <a:p>
            <a:pPr lvl="1"/>
            <a:r>
              <a:rPr lang="ko-KR" altLang="en-US" dirty="0"/>
              <a:t>눈 검출 필요 </a:t>
            </a:r>
            <a:r>
              <a:rPr lang="en-US" altLang="ko-KR" dirty="0"/>
              <a:t>, </a:t>
            </a:r>
            <a:r>
              <a:rPr lang="ko-KR" altLang="en-US" dirty="0"/>
              <a:t>중심점에서 기울기만큼 회전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1772816"/>
            <a:ext cx="6919734" cy="4294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367997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11.2.4 </a:t>
            </a:r>
            <a:r>
              <a:rPr lang="ko-KR" altLang="en-US" dirty="0"/>
              <a:t>얼굴 기울기 계산 및 보정 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ko-KR" altLang="en-US" dirty="0"/>
              <a:t>두 눈 좌표의 차분 </a:t>
            </a:r>
            <a:r>
              <a:rPr lang="ko-KR" altLang="en-US" dirty="0" err="1"/>
              <a:t>좌표으로</a:t>
            </a:r>
            <a:r>
              <a:rPr lang="ko-KR" altLang="en-US" dirty="0"/>
              <a:t> </a:t>
            </a:r>
            <a:r>
              <a:rPr lang="ko-KR" altLang="en-US" dirty="0" err="1"/>
              <a:t>역탄젠트를</a:t>
            </a:r>
            <a:r>
              <a:rPr lang="ko-KR" altLang="en-US" dirty="0"/>
              <a:t> 취하면 기울기 계산 가능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656" y="1340768"/>
            <a:ext cx="5905500" cy="3571875"/>
          </a:xfrm>
          <a:prstGeom prst="roundRect">
            <a:avLst>
              <a:gd name="adj" fmla="val 6365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98367997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11.2.4 </a:t>
            </a:r>
            <a:r>
              <a:rPr lang="ko-KR" altLang="en-US" dirty="0"/>
              <a:t>얼굴 기울기 계산 및 보정 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‘header/utils.py’ </a:t>
            </a:r>
            <a:r>
              <a:rPr lang="ko-KR" altLang="en-US" dirty="0"/>
              <a:t>파일</a:t>
            </a:r>
            <a:r>
              <a:rPr lang="en-US" altLang="ko-KR" dirty="0"/>
              <a:t> </a:t>
            </a:r>
            <a:r>
              <a:rPr lang="ko-KR" altLang="en-US" dirty="0"/>
              <a:t>중에</a:t>
            </a:r>
          </a:p>
        </p:txBody>
      </p:sp>
      <p:grpSp>
        <p:nvGrpSpPr>
          <p:cNvPr id="6" name="그룹 5"/>
          <p:cNvGrpSpPr/>
          <p:nvPr/>
        </p:nvGrpSpPr>
        <p:grpSpPr>
          <a:xfrm>
            <a:off x="755576" y="1153400"/>
            <a:ext cx="6953344" cy="4400407"/>
            <a:chOff x="1228484" y="1800225"/>
            <a:chExt cx="6682028" cy="4313702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33487" y="1800225"/>
              <a:ext cx="6677025" cy="3257550"/>
            </a:xfrm>
            <a:prstGeom prst="rect">
              <a:avLst/>
            </a:prstGeom>
          </p:spPr>
        </p:pic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28484" y="4970927"/>
              <a:ext cx="6591300" cy="1143000"/>
            </a:xfrm>
            <a:prstGeom prst="rect">
              <a:avLst/>
            </a:prstGeom>
          </p:spPr>
        </p:pic>
      </p:grpSp>
      <p:sp>
        <p:nvSpPr>
          <p:cNvPr id="7" name="TextBox 6"/>
          <p:cNvSpPr txBox="1"/>
          <p:nvPr/>
        </p:nvSpPr>
        <p:spPr>
          <a:xfrm>
            <a:off x="3480994" y="2243792"/>
            <a:ext cx="1165384" cy="26161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1700" dirty="0"/>
              <a:t>.</a:t>
            </a:r>
            <a:r>
              <a:rPr lang="en-US" altLang="ko-KR" sz="1700" dirty="0" err="1">
                <a:solidFill>
                  <a:srgbClr val="00B0F0"/>
                </a:solidFill>
              </a:rPr>
              <a:t>astype</a:t>
            </a:r>
            <a:r>
              <a:rPr lang="en-US" altLang="ko-KR" sz="1700" dirty="0"/>
              <a:t>(</a:t>
            </a:r>
            <a:r>
              <a:rPr lang="en-US" altLang="ko-KR" sz="1700" dirty="0">
                <a:solidFill>
                  <a:srgbClr val="CC00CC"/>
                </a:solidFill>
              </a:rPr>
              <a:t>float</a:t>
            </a:r>
            <a:r>
              <a:rPr lang="en-US" altLang="ko-KR" sz="1700" dirty="0"/>
              <a:t>)</a:t>
            </a:r>
            <a:endParaRPr lang="ko-KR" altLang="en-US" sz="1700" dirty="0"/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4932040" y="2012908"/>
            <a:ext cx="576064" cy="252656"/>
          </a:xfrm>
          <a:prstGeom prst="wedgeRoundRectCallout">
            <a:avLst>
              <a:gd name="adj1" fmla="val -107758"/>
              <a:gd name="adj2" fmla="val 96968"/>
              <a:gd name="adj3" fmla="val 16667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수정</a:t>
            </a:r>
          </a:p>
        </p:txBody>
      </p:sp>
    </p:spTree>
    <p:extLst>
      <p:ext uri="{BB962C8B-B14F-4D97-AF65-F5344CB8AC3E}">
        <p14:creationId xmlns:p14="http://schemas.microsoft.com/office/powerpoint/2010/main" val="7736229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11.2.5 </a:t>
            </a:r>
            <a:r>
              <a:rPr lang="ko-KR" altLang="en-US" dirty="0"/>
              <a:t>입술 영역 및 머리 영역 검출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ko-KR" altLang="en-US" dirty="0"/>
              <a:t>윗머리 및 귀밑머리 영역 계산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1223350"/>
            <a:ext cx="7092783" cy="4725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13455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11.2.5 </a:t>
            </a:r>
            <a:r>
              <a:rPr lang="ko-KR" altLang="en-US" dirty="0"/>
              <a:t>입술 영역 및 머리 영역 검출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ko-KR" altLang="en-US" dirty="0"/>
              <a:t>입술 영역 계산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1124744"/>
            <a:ext cx="7865865" cy="4228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51805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/>
          <p:cNvGrpSpPr/>
          <p:nvPr/>
        </p:nvGrpSpPr>
        <p:grpSpPr>
          <a:xfrm>
            <a:off x="651073" y="548680"/>
            <a:ext cx="7953375" cy="6281506"/>
            <a:chOff x="595312" y="1209675"/>
            <a:chExt cx="7953375" cy="7231732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95312" y="1209675"/>
              <a:ext cx="7953375" cy="4438650"/>
            </a:xfrm>
            <a:prstGeom prst="rect">
              <a:avLst/>
            </a:prstGeom>
          </p:spPr>
        </p:pic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95312" y="5517232"/>
              <a:ext cx="7877175" cy="2924175"/>
            </a:xfrm>
            <a:prstGeom prst="rect">
              <a:avLst/>
            </a:prstGeom>
          </p:spPr>
        </p:pic>
      </p:grp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11.2.5 </a:t>
            </a:r>
            <a:r>
              <a:rPr lang="ko-KR" altLang="en-US" dirty="0"/>
              <a:t>입술 영역 및 머리 영역 검출</a:t>
            </a:r>
          </a:p>
        </p:txBody>
      </p:sp>
      <p:sp>
        <p:nvSpPr>
          <p:cNvPr id="12" name="모서리가 둥근 사각형 설명선 11"/>
          <p:cNvSpPr/>
          <p:nvPr/>
        </p:nvSpPr>
        <p:spPr>
          <a:xfrm>
            <a:off x="3779912" y="3068960"/>
            <a:ext cx="1374700" cy="246075"/>
          </a:xfrm>
          <a:prstGeom prst="wedgeRoundRectCallout">
            <a:avLst>
              <a:gd name="adj1" fmla="val -59106"/>
              <a:gd name="adj2" fmla="val 168546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ko-KR" altLang="en-US" sz="11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두 좌표 차분 </a:t>
            </a:r>
            <a:r>
              <a:rPr lang="en-US" altLang="ko-KR" sz="1100" dirty="0">
                <a:solidFill>
                  <a:schemeClr val="accent4">
                    <a:lumMod val="50000"/>
                  </a:schemeClr>
                </a:solidFill>
                <a:latin typeface="+mj-lt"/>
                <a:sym typeface="Wingdings" panose="05000000000000000000" pitchFamily="2" charset="2"/>
              </a:rPr>
              <a:t></a:t>
            </a:r>
            <a:r>
              <a:rPr lang="en-US" altLang="ko-KR" sz="11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 </a:t>
            </a:r>
            <a:r>
              <a:rPr lang="ko-KR" altLang="en-US" sz="11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크기</a:t>
            </a:r>
            <a:endParaRPr lang="en-US" altLang="ko-KR" sz="1100" baseline="-25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5" name="모서리가 둥근 사각형 설명선 14"/>
          <p:cNvSpPr/>
          <p:nvPr/>
        </p:nvSpPr>
        <p:spPr>
          <a:xfrm>
            <a:off x="3851920" y="5559189"/>
            <a:ext cx="1374700" cy="246075"/>
          </a:xfrm>
          <a:prstGeom prst="wedgeRoundRectCallout">
            <a:avLst>
              <a:gd name="adj1" fmla="val -59106"/>
              <a:gd name="adj2" fmla="val 140324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ko-KR" altLang="en-US" sz="11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두 좌표 차분 </a:t>
            </a:r>
            <a:r>
              <a:rPr lang="en-US" altLang="ko-KR" sz="1100" dirty="0">
                <a:solidFill>
                  <a:schemeClr val="accent4">
                    <a:lumMod val="50000"/>
                  </a:schemeClr>
                </a:solidFill>
                <a:latin typeface="+mj-lt"/>
                <a:sym typeface="Wingdings" panose="05000000000000000000" pitchFamily="2" charset="2"/>
              </a:rPr>
              <a:t></a:t>
            </a:r>
            <a:r>
              <a:rPr lang="en-US" altLang="ko-KR" sz="11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 </a:t>
            </a:r>
            <a:r>
              <a:rPr lang="ko-KR" altLang="en-US" sz="11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크기</a:t>
            </a:r>
            <a:endParaRPr lang="en-US" altLang="ko-KR" sz="1100" baseline="-25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6" name="모서리가 둥근 사각형 설명선 15"/>
          <p:cNvSpPr/>
          <p:nvPr/>
        </p:nvSpPr>
        <p:spPr>
          <a:xfrm>
            <a:off x="200360" y="5026188"/>
            <a:ext cx="775982" cy="396306"/>
          </a:xfrm>
          <a:prstGeom prst="wedgeRoundRectCallout">
            <a:avLst>
              <a:gd name="adj1" fmla="val 82601"/>
              <a:gd name="adj2" fmla="val 75693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ko-KR" altLang="en-US" sz="1100" dirty="0" err="1">
                <a:solidFill>
                  <a:schemeClr val="accent4">
                    <a:lumMod val="50000"/>
                  </a:schemeClr>
                </a:solidFill>
                <a:latin typeface="+mj-lt"/>
              </a:rPr>
              <a:t>입술영역</a:t>
            </a:r>
            <a:r>
              <a:rPr lang="ko-KR" altLang="en-US" sz="11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 </a:t>
            </a:r>
            <a:endParaRPr lang="en-US" altLang="ko-KR" sz="11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  <a:p>
            <a:pPr algn="ctr"/>
            <a:r>
              <a:rPr lang="ko-KR" altLang="en-US" sz="11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시작 좌표</a:t>
            </a:r>
            <a:endParaRPr lang="en-US" altLang="ko-KR" sz="1100" baseline="-25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7" name="모서리가 둥근 사각형 설명선 16"/>
          <p:cNvSpPr/>
          <p:nvPr/>
        </p:nvSpPr>
        <p:spPr>
          <a:xfrm>
            <a:off x="107504" y="5805264"/>
            <a:ext cx="853580" cy="435937"/>
          </a:xfrm>
          <a:prstGeom prst="wedgeRoundRectCallout">
            <a:avLst>
              <a:gd name="adj1" fmla="val 76115"/>
              <a:gd name="adj2" fmla="val -40764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ko-KR" altLang="en-US" sz="1100" dirty="0" err="1">
                <a:solidFill>
                  <a:schemeClr val="accent4">
                    <a:lumMod val="50000"/>
                  </a:schemeClr>
                </a:solidFill>
                <a:latin typeface="+mj-lt"/>
              </a:rPr>
              <a:t>머리영역</a:t>
            </a:r>
            <a:r>
              <a:rPr lang="ko-KR" altLang="en-US" sz="11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 </a:t>
            </a:r>
            <a:endParaRPr lang="en-US" altLang="ko-KR" sz="11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  <a:p>
            <a:pPr algn="ctr"/>
            <a:r>
              <a:rPr lang="ko-KR" altLang="en-US" sz="1100" dirty="0" err="1">
                <a:solidFill>
                  <a:schemeClr val="accent4">
                    <a:lumMod val="50000"/>
                  </a:schemeClr>
                </a:solidFill>
                <a:latin typeface="+mj-lt"/>
              </a:rPr>
              <a:t>종료좌표</a:t>
            </a:r>
            <a:endParaRPr lang="en-US" altLang="ko-KR" sz="1100" baseline="-25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43216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5" grpId="0" animBg="1"/>
      <p:bldP spid="16" grpId="0" animBg="1"/>
      <p:bldP spid="17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11.2.5 </a:t>
            </a:r>
            <a:r>
              <a:rPr lang="ko-KR" altLang="en-US" dirty="0"/>
              <a:t>입술 영역 및 머리 영역 검출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중간 점검 프로그램 </a:t>
            </a:r>
            <a:r>
              <a:rPr lang="en-US" altLang="ko-KR" dirty="0"/>
              <a:t>– </a:t>
            </a:r>
            <a:r>
              <a:rPr lang="ko-KR" altLang="en-US" dirty="0"/>
              <a:t>헤더 파일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lvl="1"/>
            <a:endParaRPr lang="en-US" altLang="ko-KR" dirty="0"/>
          </a:p>
          <a:p>
            <a:endParaRPr lang="en-US" altLang="ko-KR" dirty="0"/>
          </a:p>
          <a:p>
            <a:pPr lvl="2"/>
            <a:endParaRPr lang="en-US" altLang="ko-KR" dirty="0"/>
          </a:p>
          <a:p>
            <a:endParaRPr lang="en-US" altLang="ko-KR" dirty="0"/>
          </a:p>
          <a:p>
            <a:endParaRPr lang="en-US" altLang="ko-KR"/>
          </a:p>
          <a:p>
            <a:r>
              <a:rPr lang="ko-KR" altLang="en-US"/>
              <a:t>중간 </a:t>
            </a:r>
            <a:r>
              <a:rPr lang="ko-KR" altLang="en-US" dirty="0"/>
              <a:t>점검 프로그램 </a:t>
            </a:r>
            <a:r>
              <a:rPr lang="en-US" altLang="ko-KR" dirty="0"/>
              <a:t>– </a:t>
            </a:r>
            <a:r>
              <a:rPr lang="ko-KR" altLang="en-US" dirty="0"/>
              <a:t>메인 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382" y="1066050"/>
            <a:ext cx="6339254" cy="2662789"/>
          </a:xfrm>
          <a:prstGeom prst="rect">
            <a:avLst/>
          </a:prstGeom>
        </p:spPr>
      </p:pic>
      <p:grpSp>
        <p:nvGrpSpPr>
          <p:cNvPr id="9" name="그룹 8"/>
          <p:cNvGrpSpPr/>
          <p:nvPr/>
        </p:nvGrpSpPr>
        <p:grpSpPr>
          <a:xfrm>
            <a:off x="1055948" y="4286781"/>
            <a:ext cx="6612396" cy="2437239"/>
            <a:chOff x="1055948" y="4448145"/>
            <a:chExt cx="6612396" cy="2437239"/>
          </a:xfrm>
        </p:grpSpPr>
        <p:pic>
          <p:nvPicPr>
            <p:cNvPr id="8" name="그림 7"/>
            <p:cNvPicPr>
              <a:picLocks noChangeAspect="1"/>
            </p:cNvPicPr>
            <p:nvPr/>
          </p:nvPicPr>
          <p:blipFill rotWithShape="1">
            <a:blip r:embed="rId3"/>
            <a:srcRect b="72327"/>
            <a:stretch/>
          </p:blipFill>
          <p:spPr>
            <a:xfrm>
              <a:off x="1055948" y="4458714"/>
              <a:ext cx="6612396" cy="2426670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5076056" y="4448145"/>
              <a:ext cx="305524" cy="276999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txBody>
            <a:bodyPr wrap="none" lIns="36000" tIns="0" rIns="36000" bIns="0" rtlCol="0">
              <a:spAutoFit/>
            </a:bodyPr>
            <a:lstStyle/>
            <a:p>
              <a:r>
                <a:rPr lang="en-US" altLang="ko-KR" dirty="0" err="1"/>
                <a:t>py</a:t>
              </a:r>
              <a:endParaRPr lang="ko-KR" altLang="en-US" dirty="0"/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5105175" y="4707796"/>
            <a:ext cx="2532830" cy="27699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accent2">
                    <a:lumMod val="50000"/>
                  </a:schemeClr>
                </a:solidFill>
              </a:rPr>
              <a:t># </a:t>
            </a:r>
            <a:r>
              <a:rPr lang="ko-KR" altLang="en-US" sz="1200" b="1" dirty="0">
                <a:solidFill>
                  <a:schemeClr val="accent2">
                    <a:lumMod val="50000"/>
                  </a:schemeClr>
                </a:solidFill>
              </a:rPr>
              <a:t>전처리 및 영역 검출 함수 </a:t>
            </a:r>
            <a:r>
              <a:rPr lang="ko-KR" altLang="en-US" sz="1200" b="1" dirty="0" err="1">
                <a:solidFill>
                  <a:schemeClr val="accent2">
                    <a:lumMod val="50000"/>
                  </a:schemeClr>
                </a:solidFill>
              </a:rPr>
              <a:t>임포트</a:t>
            </a:r>
            <a:endParaRPr lang="ko-KR" altLang="en-US" sz="1200" b="1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526128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rcRect t="27433"/>
          <a:stretch/>
        </p:blipFill>
        <p:spPr>
          <a:xfrm>
            <a:off x="967946" y="589676"/>
            <a:ext cx="6509344" cy="6264450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11.2.5 </a:t>
            </a:r>
            <a:r>
              <a:rPr lang="ko-KR" altLang="en-US" dirty="0"/>
              <a:t>입술 영역 및 머리 영역 검출</a:t>
            </a:r>
          </a:p>
        </p:txBody>
      </p:sp>
      <p:sp>
        <p:nvSpPr>
          <p:cNvPr id="6" name="모서리가 둥근 사각형 설명선 5"/>
          <p:cNvSpPr/>
          <p:nvPr/>
        </p:nvSpPr>
        <p:spPr>
          <a:xfrm>
            <a:off x="170615" y="3429000"/>
            <a:ext cx="1262225" cy="327525"/>
          </a:xfrm>
          <a:prstGeom prst="wedgeRoundRectCallout">
            <a:avLst>
              <a:gd name="adj1" fmla="val 76444"/>
              <a:gd name="adj2" fmla="val 46467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검출 영역 그리기</a:t>
            </a:r>
            <a:endParaRPr lang="en-US" altLang="ko-KR" sz="1200" baseline="-25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2365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521" y="1210674"/>
            <a:ext cx="4253644" cy="3226438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6828" y="1210674"/>
            <a:ext cx="4253644" cy="3226438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11.2.5 </a:t>
            </a:r>
            <a:r>
              <a:rPr lang="ko-KR" altLang="en-US" dirty="0"/>
              <a:t>입술 영역 및 머리 영역 검출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실행결과</a:t>
            </a:r>
          </a:p>
        </p:txBody>
      </p:sp>
      <p:sp>
        <p:nvSpPr>
          <p:cNvPr id="14" name="모서리가 둥근 사각형 설명선 13"/>
          <p:cNvSpPr/>
          <p:nvPr/>
        </p:nvSpPr>
        <p:spPr>
          <a:xfrm>
            <a:off x="6693650" y="4725144"/>
            <a:ext cx="1136115" cy="479531"/>
          </a:xfrm>
          <a:prstGeom prst="wedgeRoundRectCallout">
            <a:avLst>
              <a:gd name="adj1" fmla="val -37028"/>
              <a:gd name="adj2" fmla="val -371096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en-US" altLang="ko-KR" sz="1500" dirty="0" err="1">
                <a:solidFill>
                  <a:schemeClr val="accent4">
                    <a:lumMod val="50000"/>
                  </a:schemeClr>
                </a:solidFill>
              </a:rPr>
              <a:t>rois</a:t>
            </a:r>
            <a:r>
              <a:rPr lang="en-US" altLang="ko-KR" sz="1500" dirty="0">
                <a:solidFill>
                  <a:schemeClr val="accent4">
                    <a:lumMod val="50000"/>
                  </a:schemeClr>
                </a:solidFill>
              </a:rPr>
              <a:t>[2]</a:t>
            </a:r>
            <a:endParaRPr lang="en-US" altLang="ko-KR" sz="1500" baseline="-250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15" name="모서리가 둥근 사각형 설명선 14"/>
          <p:cNvSpPr/>
          <p:nvPr/>
        </p:nvSpPr>
        <p:spPr>
          <a:xfrm>
            <a:off x="4522987" y="717717"/>
            <a:ext cx="1032832" cy="527484"/>
          </a:xfrm>
          <a:prstGeom prst="wedgeRoundRectCallout">
            <a:avLst>
              <a:gd name="adj1" fmla="val 119299"/>
              <a:gd name="adj2" fmla="val 197888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en-US" altLang="ko-KR" sz="1500" dirty="0" err="1">
                <a:solidFill>
                  <a:schemeClr val="accent4">
                    <a:lumMod val="50000"/>
                  </a:schemeClr>
                </a:solidFill>
              </a:rPr>
              <a:t>rois</a:t>
            </a:r>
            <a:r>
              <a:rPr lang="en-US" altLang="ko-KR" sz="1500" dirty="0">
                <a:solidFill>
                  <a:schemeClr val="accent4">
                    <a:lumMod val="50000"/>
                  </a:schemeClr>
                </a:solidFill>
              </a:rPr>
              <a:t>[0]</a:t>
            </a:r>
            <a:endParaRPr lang="en-US" altLang="ko-KR" sz="1500" baseline="-25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3" name="모서리가 둥근 사각형 설명선 12"/>
          <p:cNvSpPr/>
          <p:nvPr/>
        </p:nvSpPr>
        <p:spPr>
          <a:xfrm>
            <a:off x="4566828" y="4479412"/>
            <a:ext cx="1032832" cy="527484"/>
          </a:xfrm>
          <a:prstGeom prst="wedgeRoundRectCallout">
            <a:avLst>
              <a:gd name="adj1" fmla="val 108502"/>
              <a:gd name="adj2" fmla="val -212235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en-US" altLang="ko-KR" sz="1500" dirty="0" err="1">
                <a:solidFill>
                  <a:schemeClr val="accent4">
                    <a:lumMod val="50000"/>
                  </a:schemeClr>
                </a:solidFill>
              </a:rPr>
              <a:t>rois</a:t>
            </a:r>
            <a:r>
              <a:rPr lang="en-US" altLang="ko-KR" sz="1500" dirty="0">
                <a:solidFill>
                  <a:schemeClr val="accent4">
                    <a:lumMod val="50000"/>
                  </a:schemeClr>
                </a:solidFill>
              </a:rPr>
              <a:t>[1]</a:t>
            </a:r>
            <a:endParaRPr lang="en-US" altLang="ko-KR" sz="1500" baseline="-25000" dirty="0">
              <a:solidFill>
                <a:schemeClr val="accent4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9257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11.1.1 </a:t>
            </a:r>
            <a:r>
              <a:rPr lang="ko-KR" altLang="en-US" dirty="0"/>
              <a:t>아이콘 배치 및 팔레트 생성 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버튼 아이콘 파일</a:t>
            </a:r>
            <a:endParaRPr lang="en-US" altLang="ko-KR" dirty="0"/>
          </a:p>
          <a:p>
            <a:pPr lvl="1"/>
            <a:r>
              <a:rPr lang="en-US" altLang="ko-KR" dirty="0"/>
              <a:t>../image/icon </a:t>
            </a:r>
            <a:r>
              <a:rPr lang="ko-KR" altLang="en-US" dirty="0"/>
              <a:t>폴더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다른 아이콘을 원한다면 파일 변경가능</a:t>
            </a: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1331640" y="316133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5" name="_x458095480" descr="EMB000014885c9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1547264"/>
            <a:ext cx="6971504" cy="2817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141563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11.2.6 </a:t>
            </a:r>
            <a:r>
              <a:rPr lang="ko-KR" altLang="en-US" dirty="0"/>
              <a:t>히스토그램 비교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ko-KR" altLang="en-US" dirty="0"/>
              <a:t>히스토그램 산출과정에서 각 영상에 해당하는 부분만 계산 </a:t>
            </a: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ko-KR" altLang="en-US" dirty="0">
                <a:sym typeface="Wingdings" panose="05000000000000000000" pitchFamily="2" charset="2"/>
              </a:rPr>
              <a:t>마스크 이용</a:t>
            </a:r>
            <a:endParaRPr lang="en-US" altLang="ko-KR" dirty="0">
              <a:sym typeface="Wingdings" panose="05000000000000000000" pitchFamily="2" charset="2"/>
            </a:endParaRPr>
          </a:p>
          <a:p>
            <a:pPr lvl="2"/>
            <a:r>
              <a:rPr lang="ko-KR" altLang="en-US" dirty="0"/>
              <a:t>입술영역 히스토그램은 입술영역만 </a:t>
            </a:r>
            <a:endParaRPr lang="en-US" altLang="ko-KR" dirty="0"/>
          </a:p>
          <a:p>
            <a:pPr lvl="2"/>
            <a:r>
              <a:rPr lang="ko-KR" altLang="en-US" dirty="0"/>
              <a:t>얼굴 영역 히스토그램은 얼굴 영역만 계산</a:t>
            </a:r>
            <a:endParaRPr lang="en-US" altLang="ko-KR" dirty="0"/>
          </a:p>
          <a:p>
            <a:pPr lvl="2"/>
            <a:r>
              <a:rPr lang="ko-KR" altLang="en-US" dirty="0"/>
              <a:t>윗머리</a:t>
            </a:r>
            <a:r>
              <a:rPr lang="en-US" altLang="ko-KR" dirty="0"/>
              <a:t>/ </a:t>
            </a:r>
            <a:r>
              <a:rPr lang="ko-KR" altLang="en-US" dirty="0"/>
              <a:t>귀밑머리도 그 영역만 계산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632" y="2132856"/>
            <a:ext cx="6416386" cy="4130386"/>
          </a:xfrm>
          <a:prstGeom prst="roundRect">
            <a:avLst>
              <a:gd name="adj" fmla="val 5132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03342301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11.2.6 </a:t>
            </a:r>
            <a:r>
              <a:rPr lang="ko-KR" altLang="en-US" dirty="0"/>
              <a:t>히스토그램 비교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타원 그리기 함수 구현 </a:t>
            </a:r>
            <a:r>
              <a:rPr lang="en-US" altLang="ko-KR" dirty="0"/>
              <a:t>(‘header/haar_histogram.py’ </a:t>
            </a:r>
            <a:r>
              <a:rPr lang="ko-KR" altLang="en-US" dirty="0"/>
              <a:t>중</a:t>
            </a:r>
            <a:r>
              <a:rPr lang="en-US" altLang="ko-KR" dirty="0"/>
              <a:t>)</a:t>
            </a:r>
          </a:p>
          <a:p>
            <a:pPr lvl="1"/>
            <a:endParaRPr lang="en-US" altLang="ko-KR" dirty="0"/>
          </a:p>
          <a:p>
            <a:endParaRPr lang="en-US" altLang="ko-KR" dirty="0"/>
          </a:p>
          <a:p>
            <a:pPr lvl="1"/>
            <a:endParaRPr lang="en-US" altLang="ko-KR" dirty="0"/>
          </a:p>
          <a:p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en-US" dirty="0"/>
              <a:t>각 마스크 생성 함수</a:t>
            </a:r>
            <a:r>
              <a:rPr lang="en-US" altLang="ko-KR" dirty="0"/>
              <a:t>(‘header/haar_histogram.py’ </a:t>
            </a:r>
            <a:r>
              <a:rPr lang="ko-KR" altLang="en-US" dirty="0"/>
              <a:t>중</a:t>
            </a:r>
            <a:r>
              <a:rPr lang="en-US" altLang="ko-KR" dirty="0"/>
              <a:t>)</a:t>
            </a:r>
          </a:p>
          <a:p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4498" y="1061395"/>
            <a:ext cx="7158753" cy="1731818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5798" y="3248875"/>
            <a:ext cx="6916602" cy="3665136"/>
          </a:xfrm>
          <a:prstGeom prst="rect">
            <a:avLst/>
          </a:prstGeom>
        </p:spPr>
      </p:pic>
      <p:sp>
        <p:nvSpPr>
          <p:cNvPr id="12" name="모서리가 둥근 사각형 설명선 11"/>
          <p:cNvSpPr/>
          <p:nvPr/>
        </p:nvSpPr>
        <p:spPr>
          <a:xfrm>
            <a:off x="7357166" y="2503097"/>
            <a:ext cx="1512170" cy="580232"/>
          </a:xfrm>
          <a:prstGeom prst="wedgeRoundRectCallout">
            <a:avLst>
              <a:gd name="adj1" fmla="val -108708"/>
              <a:gd name="adj2" fmla="val 22766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ko-KR" altLang="en-US" sz="105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전체머리영역의 </a:t>
            </a:r>
            <a:r>
              <a:rPr lang="en-US" altLang="ko-KR" sz="105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45%</a:t>
            </a:r>
            <a:r>
              <a:rPr lang="ko-KR" altLang="en-US" sz="105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를 타원 반지름으로 사용</a:t>
            </a:r>
            <a:endParaRPr lang="en-US" altLang="ko-KR" sz="1050" baseline="-25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3" name="모서리가 둥근 사각형 설명선 12"/>
          <p:cNvSpPr/>
          <p:nvPr/>
        </p:nvSpPr>
        <p:spPr>
          <a:xfrm>
            <a:off x="4773236" y="6000993"/>
            <a:ext cx="2435366" cy="406466"/>
          </a:xfrm>
          <a:prstGeom prst="wedgeRoundRectCallout">
            <a:avLst>
              <a:gd name="adj1" fmla="val -26810"/>
              <a:gd name="adj2" fmla="val -326586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ko-KR" altLang="en-US" sz="1500">
                <a:solidFill>
                  <a:schemeClr val="accent4">
                    <a:lumMod val="50000"/>
                  </a:schemeClr>
                </a:solidFill>
                <a:latin typeface="+mj-lt"/>
              </a:rPr>
              <a:t>입술 마스크 반전하여 구성</a:t>
            </a:r>
            <a:endParaRPr lang="en-US" altLang="ko-KR" sz="1500" baseline="-25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4" name="모서리가 둥근 사각형 설명선 13"/>
          <p:cNvSpPr/>
          <p:nvPr/>
        </p:nvSpPr>
        <p:spPr>
          <a:xfrm>
            <a:off x="0" y="4077072"/>
            <a:ext cx="1374700" cy="772289"/>
          </a:xfrm>
          <a:prstGeom prst="wedgeRoundRectCallout">
            <a:avLst>
              <a:gd name="adj1" fmla="val 80357"/>
              <a:gd name="adj2" fmla="val -17841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ko-KR" altLang="en-US" sz="15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기본 마스크에 </a:t>
            </a:r>
            <a:endParaRPr lang="en-US" altLang="ko-KR" sz="15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  <a:p>
            <a:pPr algn="ctr"/>
            <a:r>
              <a:rPr lang="ko-KR" altLang="en-US" sz="15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입술영역 타원 그림</a:t>
            </a:r>
            <a:endParaRPr lang="en-US" altLang="ko-KR" sz="1500" baseline="-25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7" name="모서리가 둥근 사각형 설명선 16"/>
          <p:cNvSpPr/>
          <p:nvPr/>
        </p:nvSpPr>
        <p:spPr>
          <a:xfrm>
            <a:off x="4327532" y="1639083"/>
            <a:ext cx="1663387" cy="327525"/>
          </a:xfrm>
          <a:prstGeom prst="wedgeRoundRectCallout">
            <a:avLst>
              <a:gd name="adj1" fmla="val -73101"/>
              <a:gd name="adj2" fmla="val 115084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ko-KR" altLang="en-US" sz="15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그려질 타원 비율</a:t>
            </a:r>
            <a:endParaRPr lang="en-US" altLang="ko-KR" sz="1500" baseline="-25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9139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7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/>
          <p:cNvGrpSpPr/>
          <p:nvPr/>
        </p:nvGrpSpPr>
        <p:grpSpPr>
          <a:xfrm>
            <a:off x="611560" y="1826630"/>
            <a:ext cx="8020050" cy="3474578"/>
            <a:chOff x="656406" y="1683355"/>
            <a:chExt cx="8020050" cy="3474578"/>
          </a:xfrm>
        </p:grpSpPr>
        <p:pic>
          <p:nvPicPr>
            <p:cNvPr id="11" name="그림 1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56406" y="1683355"/>
              <a:ext cx="8020050" cy="2581275"/>
            </a:xfrm>
            <a:prstGeom prst="rect">
              <a:avLst/>
            </a:prstGeom>
          </p:spPr>
        </p:pic>
        <p:pic>
          <p:nvPicPr>
            <p:cNvPr id="4" name="그림 3"/>
            <p:cNvPicPr>
              <a:picLocks noChangeAspect="1"/>
            </p:cNvPicPr>
            <p:nvPr/>
          </p:nvPicPr>
          <p:blipFill rotWithShape="1">
            <a:blip r:embed="rId3"/>
            <a:srcRect t="7899"/>
            <a:stretch/>
          </p:blipFill>
          <p:spPr>
            <a:xfrm>
              <a:off x="684131" y="4149080"/>
              <a:ext cx="7924800" cy="1008853"/>
            </a:xfrm>
            <a:prstGeom prst="rect">
              <a:avLst/>
            </a:prstGeom>
          </p:spPr>
        </p:pic>
      </p:grp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11.2.6 </a:t>
            </a:r>
            <a:r>
              <a:rPr lang="ko-KR" altLang="en-US" dirty="0"/>
              <a:t>히스토그램 비교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idx="1"/>
          </p:nvPr>
        </p:nvSpPr>
        <p:spPr>
          <a:xfrm>
            <a:off x="357395" y="699543"/>
            <a:ext cx="8569306" cy="6021232"/>
          </a:xfrm>
        </p:spPr>
        <p:txBody>
          <a:bodyPr/>
          <a:lstStyle/>
          <a:p>
            <a:pPr lvl="1"/>
            <a:r>
              <a:rPr lang="ko-KR" altLang="en-US" dirty="0"/>
              <a:t>마스크 이용하여 각 </a:t>
            </a:r>
            <a:r>
              <a:rPr lang="ko-KR" altLang="en-US" dirty="0" err="1"/>
              <a:t>서브영역의</a:t>
            </a:r>
            <a:r>
              <a:rPr lang="ko-KR" altLang="en-US" dirty="0"/>
              <a:t> 히스토그램 생성</a:t>
            </a:r>
            <a:endParaRPr lang="en-US" altLang="ko-KR" dirty="0"/>
          </a:p>
          <a:p>
            <a:pPr lvl="2"/>
            <a:r>
              <a:rPr lang="ko-KR" altLang="en-US" dirty="0"/>
              <a:t>기울기 보정 영상에 각 서브 영역 및 마스크로 히스토그램 계산</a:t>
            </a:r>
            <a:endParaRPr lang="en-US" altLang="ko-KR" dirty="0"/>
          </a:p>
          <a:p>
            <a:pPr lvl="2"/>
            <a:r>
              <a:rPr lang="en-US" altLang="ko-KR" dirty="0"/>
              <a:t>(‘header/haar_histogram.py’ </a:t>
            </a:r>
            <a:r>
              <a:rPr lang="ko-KR" altLang="en-US" dirty="0"/>
              <a:t>중</a:t>
            </a:r>
            <a:r>
              <a:rPr lang="en-US" altLang="ko-KR" dirty="0"/>
              <a:t>)</a:t>
            </a:r>
          </a:p>
          <a:p>
            <a:pPr lvl="2"/>
            <a:endParaRPr lang="ko-KR" altLang="en-US" dirty="0"/>
          </a:p>
        </p:txBody>
      </p:sp>
      <p:sp>
        <p:nvSpPr>
          <p:cNvPr id="6" name="모서리가 둥근 사각형 설명선 5"/>
          <p:cNvSpPr/>
          <p:nvPr/>
        </p:nvSpPr>
        <p:spPr>
          <a:xfrm>
            <a:off x="6660232" y="3266790"/>
            <a:ext cx="1374700" cy="327525"/>
          </a:xfrm>
          <a:prstGeom prst="wedgeRoundRectCallout">
            <a:avLst>
              <a:gd name="adj1" fmla="val -126319"/>
              <a:gd name="adj2" fmla="val 136259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ko-KR" altLang="en-US" sz="11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각 영역 마스크 </a:t>
            </a:r>
            <a:r>
              <a:rPr lang="en-US" altLang="ko-KR" sz="11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4</a:t>
            </a:r>
            <a:r>
              <a:rPr lang="ko-KR" altLang="en-US" sz="11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개</a:t>
            </a:r>
            <a:endParaRPr lang="en-US" altLang="ko-KR" sz="1100" baseline="-25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7" name="모서리가 둥근 사각형 설명선 6"/>
          <p:cNvSpPr/>
          <p:nvPr/>
        </p:nvSpPr>
        <p:spPr>
          <a:xfrm>
            <a:off x="5939825" y="1654642"/>
            <a:ext cx="1663387" cy="527484"/>
          </a:xfrm>
          <a:prstGeom prst="wedgeRoundRectCallout">
            <a:avLst>
              <a:gd name="adj1" fmla="val -19654"/>
              <a:gd name="adj2" fmla="val 175034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ko-KR" altLang="en-US" sz="11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각 영역 히스토그램 반환</a:t>
            </a:r>
            <a:endParaRPr lang="en-US" altLang="ko-KR" sz="1100" baseline="-25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35496" y="2978758"/>
            <a:ext cx="775982" cy="435937"/>
          </a:xfrm>
          <a:prstGeom prst="wedgeRoundRectCallout">
            <a:avLst>
              <a:gd name="adj1" fmla="val 89564"/>
              <a:gd name="adj2" fmla="val -48126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ko-KR" altLang="en-US" sz="11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해당 영역 </a:t>
            </a:r>
            <a:endParaRPr lang="en-US" altLang="ko-KR" sz="11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  <a:p>
            <a:pPr algn="ctr"/>
            <a:r>
              <a:rPr lang="ko-KR" altLang="en-US" sz="1100" dirty="0" err="1">
                <a:solidFill>
                  <a:schemeClr val="accent4">
                    <a:lumMod val="50000"/>
                  </a:schemeClr>
                </a:solidFill>
                <a:latin typeface="+mj-lt"/>
              </a:rPr>
              <a:t>참조영상</a:t>
            </a:r>
            <a:endParaRPr lang="en-US" altLang="ko-KR" sz="1100" baseline="-25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18539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11.2.6 </a:t>
            </a:r>
            <a:r>
              <a:rPr lang="ko-KR" altLang="en-US" dirty="0"/>
              <a:t>히스토그램 비교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헤더 파일 추가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435" y="1052736"/>
            <a:ext cx="6643885" cy="2251364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3"/>
          <a:srcRect b="46447"/>
          <a:stretch/>
        </p:blipFill>
        <p:spPr>
          <a:xfrm>
            <a:off x="899592" y="3933056"/>
            <a:ext cx="6628141" cy="2664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53972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/>
          <p:cNvGrpSpPr/>
          <p:nvPr/>
        </p:nvGrpSpPr>
        <p:grpSpPr>
          <a:xfrm>
            <a:off x="821739" y="765764"/>
            <a:ext cx="7290955" cy="5639038"/>
            <a:chOff x="1153146" y="1022084"/>
            <a:chExt cx="6628141" cy="5126398"/>
          </a:xfrm>
        </p:grpSpPr>
        <p:pic>
          <p:nvPicPr>
            <p:cNvPr id="11" name="그림 10"/>
            <p:cNvPicPr>
              <a:picLocks noChangeAspect="1"/>
            </p:cNvPicPr>
            <p:nvPr/>
          </p:nvPicPr>
          <p:blipFill rotWithShape="1">
            <a:blip r:embed="rId2"/>
            <a:srcRect t="53553"/>
            <a:stretch/>
          </p:blipFill>
          <p:spPr>
            <a:xfrm>
              <a:off x="1153146" y="1022084"/>
              <a:ext cx="6628141" cy="2310745"/>
            </a:xfrm>
            <a:prstGeom prst="rect">
              <a:avLst/>
            </a:prstGeom>
          </p:spPr>
        </p:pic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58596" y="3243750"/>
              <a:ext cx="6525805" cy="2904732"/>
            </a:xfrm>
            <a:prstGeom prst="rect">
              <a:avLst/>
            </a:prstGeom>
          </p:spPr>
        </p:pic>
      </p:grp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11.2.6 </a:t>
            </a:r>
            <a:r>
              <a:rPr lang="ko-KR" altLang="en-US" dirty="0"/>
              <a:t>히스토그램 비교</a:t>
            </a:r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28293" y="4170877"/>
            <a:ext cx="1663387" cy="435937"/>
          </a:xfrm>
          <a:prstGeom prst="wedgeRoundRectCallout">
            <a:avLst>
              <a:gd name="adj1" fmla="val 80439"/>
              <a:gd name="adj2" fmla="val -34767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ko-KR" altLang="en-US" sz="11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마스크 이용 </a:t>
            </a:r>
            <a:endParaRPr lang="en-US" altLang="ko-KR" sz="11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  <a:p>
            <a:pPr algn="ctr"/>
            <a:r>
              <a:rPr lang="ko-KR" altLang="en-US" sz="11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히스토그램 및 유사 계산</a:t>
            </a:r>
            <a:endParaRPr lang="en-US" altLang="ko-KR" sz="1100" baseline="-25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5724128" y="4941168"/>
            <a:ext cx="1862049" cy="277735"/>
          </a:xfrm>
          <a:prstGeom prst="wedgeRoundRectCallout">
            <a:avLst>
              <a:gd name="adj1" fmla="val -79659"/>
              <a:gd name="adj2" fmla="val -86826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ko-KR" altLang="en-US" sz="1100" dirty="0" err="1">
                <a:solidFill>
                  <a:schemeClr val="accent4">
                    <a:lumMod val="50000"/>
                  </a:schemeClr>
                </a:solidFill>
                <a:latin typeface="+mj-lt"/>
              </a:rPr>
              <a:t>윗버리</a:t>
            </a:r>
            <a:r>
              <a:rPr lang="ko-KR" altLang="en-US" sz="11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 </a:t>
            </a:r>
            <a:r>
              <a:rPr lang="en-US" altLang="ko-KR" sz="11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vs </a:t>
            </a:r>
            <a:r>
              <a:rPr lang="ko-KR" altLang="en-US" sz="11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귀밑머리 유사도</a:t>
            </a:r>
            <a:endParaRPr lang="en-US" altLang="ko-KR" sz="1100" baseline="-25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5914561" y="5373216"/>
            <a:ext cx="1249727" cy="327525"/>
          </a:xfrm>
          <a:prstGeom prst="wedgeRoundRectCallout">
            <a:avLst>
              <a:gd name="adj1" fmla="val -109282"/>
              <a:gd name="adj2" fmla="val -124509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ko-KR" altLang="en-US" sz="11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입술 </a:t>
            </a:r>
            <a:r>
              <a:rPr lang="en-US" altLang="ko-KR" sz="11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vs </a:t>
            </a:r>
            <a:r>
              <a:rPr lang="ko-KR" altLang="en-US" sz="11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얼굴 유사도</a:t>
            </a:r>
            <a:endParaRPr lang="en-US" altLang="ko-KR" sz="1100" baseline="-25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18539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11.2.6 </a:t>
            </a:r>
            <a:r>
              <a:rPr lang="ko-KR" altLang="en-US" dirty="0"/>
              <a:t>히스토그램 비교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실행결과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1390383"/>
            <a:ext cx="7389863" cy="1158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53972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11.2.7 </a:t>
            </a:r>
            <a:r>
              <a:rPr lang="ko-KR" altLang="en-US" dirty="0"/>
              <a:t>성별 분류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114" y="1829227"/>
            <a:ext cx="8669773" cy="3832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68002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11.2.7 </a:t>
            </a:r>
            <a:r>
              <a:rPr lang="ko-KR" altLang="en-US" dirty="0"/>
              <a:t>성별 분류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윗머리와 귀밑머리의 유사도</a:t>
            </a:r>
            <a:r>
              <a:rPr lang="en-US" altLang="ko-KR" dirty="0"/>
              <a:t>(criteria1)</a:t>
            </a:r>
          </a:p>
          <a:p>
            <a:pPr lvl="1"/>
            <a:r>
              <a:rPr lang="ko-KR" altLang="en-US" dirty="0"/>
              <a:t>크다 </a:t>
            </a: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ko-KR" altLang="en-US" dirty="0">
                <a:sym typeface="Wingdings" panose="05000000000000000000" pitchFamily="2" charset="2"/>
              </a:rPr>
              <a:t>두 영역 색상 </a:t>
            </a:r>
            <a:r>
              <a:rPr lang="ko-KR" altLang="en-US" dirty="0" err="1">
                <a:sym typeface="Wingdings" panose="05000000000000000000" pitchFamily="2" charset="2"/>
              </a:rPr>
              <a:t>비슷</a:t>
            </a:r>
            <a:r>
              <a:rPr lang="ko-KR" altLang="en-US" dirty="0">
                <a:sym typeface="Wingdings" panose="05000000000000000000" pitchFamily="2" charset="2"/>
              </a:rPr>
              <a:t> </a:t>
            </a:r>
            <a:endParaRPr lang="en-US" altLang="ko-KR" dirty="0">
              <a:sym typeface="Wingdings" panose="05000000000000000000" pitchFamily="2" charset="2"/>
            </a:endParaRPr>
          </a:p>
          <a:p>
            <a:pPr lvl="1"/>
            <a:r>
              <a:rPr lang="en-US" altLang="ko-KR" dirty="0">
                <a:sym typeface="Wingdings" panose="05000000000000000000" pitchFamily="2" charset="2"/>
              </a:rPr>
              <a:t></a:t>
            </a:r>
            <a:r>
              <a:rPr lang="ko-KR" altLang="en-US" dirty="0"/>
              <a:t>귀밑에 머리카락 있을 확률↑ </a:t>
            </a: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ko-KR" altLang="en-US" dirty="0">
                <a:sym typeface="Wingdings" panose="05000000000000000000" pitchFamily="2" charset="2"/>
              </a:rPr>
              <a:t>여자확률</a:t>
            </a:r>
            <a:r>
              <a:rPr lang="ko-KR" altLang="en-US" dirty="0"/>
              <a:t>↑</a:t>
            </a:r>
            <a:endParaRPr lang="en-US" altLang="ko-KR" dirty="0">
              <a:sym typeface="Wingdings" panose="05000000000000000000" pitchFamily="2" charset="2"/>
            </a:endParaRPr>
          </a:p>
          <a:p>
            <a:pPr lvl="1"/>
            <a:endParaRPr lang="en-US" altLang="ko-KR" dirty="0">
              <a:sym typeface="Wingdings" panose="05000000000000000000" pitchFamily="2" charset="2"/>
            </a:endParaRPr>
          </a:p>
          <a:p>
            <a:r>
              <a:rPr lang="ko-KR" altLang="en-US" dirty="0"/>
              <a:t>얼굴과 입술의 유사도</a:t>
            </a:r>
            <a:r>
              <a:rPr lang="en-US" altLang="ko-KR" dirty="0"/>
              <a:t>(criteria2)</a:t>
            </a:r>
            <a:endParaRPr lang="en-US" altLang="ko-KR" dirty="0">
              <a:sym typeface="Wingdings" panose="05000000000000000000" pitchFamily="2" charset="2"/>
            </a:endParaRPr>
          </a:p>
          <a:p>
            <a:pPr lvl="1"/>
            <a:r>
              <a:rPr lang="ko-KR" altLang="en-US" dirty="0"/>
              <a:t>작다 </a:t>
            </a: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ko-KR" altLang="en-US" dirty="0"/>
              <a:t>입술과 얼굴 색상 다름 </a:t>
            </a:r>
            <a:endParaRPr lang="en-US" altLang="ko-KR" dirty="0"/>
          </a:p>
          <a:p>
            <a:pPr lvl="1"/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ko-KR" altLang="en-US" dirty="0" err="1"/>
              <a:t>입술색이</a:t>
            </a:r>
            <a:r>
              <a:rPr lang="ko-KR" altLang="en-US" dirty="0"/>
              <a:t> </a:t>
            </a:r>
            <a:r>
              <a:rPr lang="ko-KR" altLang="en-US" dirty="0" err="1"/>
              <a:t>도르라짐</a:t>
            </a:r>
            <a:r>
              <a:rPr lang="ko-KR" altLang="en-US" dirty="0"/>
              <a:t> </a:t>
            </a:r>
            <a:r>
              <a:rPr lang="en-US" altLang="ko-KR" dirty="0">
                <a:sym typeface="Wingdings" panose="05000000000000000000" pitchFamily="2" charset="2"/>
              </a:rPr>
              <a:t></a:t>
            </a:r>
            <a:r>
              <a:rPr lang="ko-KR" altLang="en-US" dirty="0"/>
              <a:t>여자 확률↑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en-US" dirty="0"/>
              <a:t>두 가지 정보만으로 남녀 구분 어려움</a:t>
            </a:r>
            <a:endParaRPr lang="en-US" altLang="ko-KR" dirty="0"/>
          </a:p>
          <a:p>
            <a:pPr lvl="1"/>
            <a:r>
              <a:rPr lang="ko-KR" altLang="en-US" dirty="0"/>
              <a:t> 최대한 좋은 결과를 도출하기 위한 방법</a:t>
            </a:r>
            <a:endParaRPr lang="en-US" altLang="ko-KR" dirty="0"/>
          </a:p>
          <a:p>
            <a:pPr lvl="1"/>
            <a:r>
              <a:rPr lang="en-US" altLang="ko-KR" dirty="0"/>
              <a:t>2</a:t>
            </a:r>
            <a:r>
              <a:rPr lang="ko-KR" altLang="en-US" dirty="0"/>
              <a:t>번의 </a:t>
            </a:r>
            <a:r>
              <a:rPr lang="ko-KR" altLang="en-US" dirty="0" err="1"/>
              <a:t>임계값</a:t>
            </a:r>
            <a:r>
              <a:rPr lang="ko-KR" altLang="en-US" dirty="0"/>
              <a:t> 적용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5650" y="1826228"/>
            <a:ext cx="4773826" cy="3114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42648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11.2.7 </a:t>
            </a:r>
            <a:r>
              <a:rPr lang="ko-KR" altLang="en-US" dirty="0"/>
              <a:t>성별 분류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헤더 파일에 추가</a:t>
            </a:r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11" name="그룹 10"/>
          <p:cNvGrpSpPr/>
          <p:nvPr/>
        </p:nvGrpSpPr>
        <p:grpSpPr>
          <a:xfrm>
            <a:off x="2379851" y="851349"/>
            <a:ext cx="6584637" cy="6006651"/>
            <a:chOff x="2379851" y="851349"/>
            <a:chExt cx="6584637" cy="6006651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 rotWithShape="1">
            <a:blip r:embed="rId2"/>
            <a:srcRect r="5185"/>
            <a:stretch/>
          </p:blipFill>
          <p:spPr>
            <a:xfrm>
              <a:off x="2379851" y="851349"/>
              <a:ext cx="6584637" cy="6006651"/>
            </a:xfrm>
            <a:prstGeom prst="rect">
              <a:avLst/>
            </a:prstGeom>
          </p:spPr>
        </p:pic>
        <p:sp>
          <p:nvSpPr>
            <p:cNvPr id="10" name="직사각형 9"/>
            <p:cNvSpPr/>
            <p:nvPr/>
          </p:nvSpPr>
          <p:spPr>
            <a:xfrm>
              <a:off x="2819728" y="5485244"/>
              <a:ext cx="4218122" cy="536044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</p:spPr>
          <p:txBody>
            <a:bodyPr wrap="square">
              <a:spAutoFit/>
            </a:bodyPr>
            <a:lstStyle/>
            <a:p>
              <a:pPr lvl="0" eaLnBrk="0" fontAlgn="base" latinLnBrk="0" hangingPunct="0">
                <a:spcBef>
                  <a:spcPts val="100"/>
                </a:spcBef>
                <a:spcAft>
                  <a:spcPct val="0"/>
                </a:spcAft>
              </a:pPr>
              <a:r>
                <a:rPr lang="ko-KR" altLang="ko-KR" sz="1400" b="1" dirty="0">
                  <a:latin typeface="Times New Roman" panose="02020603050405020304" pitchFamily="18" charset="0"/>
                  <a:ea typeface="JetBrains Mono"/>
                  <a:cs typeface="Times New Roman" panose="02020603050405020304" pitchFamily="18" charset="0"/>
                </a:rPr>
                <a:t>cv2.</a:t>
              </a:r>
              <a:r>
                <a:rPr lang="ko-KR" altLang="ko-KR" sz="14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Times New Roman" panose="02020603050405020304" pitchFamily="18" charset="0"/>
                  <a:ea typeface="JetBrains Mono"/>
                  <a:cs typeface="Times New Roman" panose="02020603050405020304" pitchFamily="18" charset="0"/>
                </a:rPr>
                <a:t>circle</a:t>
              </a:r>
              <a:r>
                <a:rPr lang="ko-KR" altLang="ko-KR" sz="1400" b="1" dirty="0">
                  <a:latin typeface="Times New Roman" panose="02020603050405020304" pitchFamily="18" charset="0"/>
                  <a:ea typeface="JetBrains Mono"/>
                  <a:cs typeface="Times New Roman" panose="02020603050405020304" pitchFamily="18" charset="0"/>
                </a:rPr>
                <a:t>(</a:t>
              </a:r>
              <a:r>
                <a:rPr lang="ko-KR" altLang="ko-KR" sz="1400" b="1" dirty="0" err="1">
                  <a:latin typeface="Times New Roman" panose="02020603050405020304" pitchFamily="18" charset="0"/>
                  <a:ea typeface="JetBrains Mono"/>
                  <a:cs typeface="Times New Roman" panose="02020603050405020304" pitchFamily="18" charset="0"/>
                </a:rPr>
                <a:t>image</a:t>
              </a:r>
              <a:r>
                <a:rPr lang="ko-KR" altLang="ko-KR" sz="1400" b="1" dirty="0">
                  <a:latin typeface="Times New Roman" panose="02020603050405020304" pitchFamily="18" charset="0"/>
                  <a:ea typeface="JetBrains Mono"/>
                  <a:cs typeface="Times New Roman" panose="02020603050405020304" pitchFamily="18" charset="0"/>
                </a:rPr>
                <a:t>, </a:t>
              </a:r>
              <a:r>
                <a:rPr lang="ko-KR" altLang="ko-KR" sz="1400" b="1" dirty="0" err="1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Times New Roman" panose="02020603050405020304" pitchFamily="18" charset="0"/>
                  <a:ea typeface="JetBrains Mono"/>
                  <a:cs typeface="Times New Roman" panose="02020603050405020304" pitchFamily="18" charset="0"/>
                </a:rPr>
                <a:t>tuple</a:t>
              </a:r>
              <a:r>
                <a:rPr lang="ko-KR" altLang="ko-KR" sz="1400" b="1" dirty="0">
                  <a:latin typeface="Times New Roman" panose="02020603050405020304" pitchFamily="18" charset="0"/>
                  <a:ea typeface="JetBrains Mono"/>
                  <a:cs typeface="Times New Roman" panose="02020603050405020304" pitchFamily="18" charset="0"/>
                </a:rPr>
                <a:t>(</a:t>
              </a:r>
              <a:r>
                <a:rPr lang="ko-KR" altLang="ko-KR" sz="1400" b="1" dirty="0" err="1">
                  <a:latin typeface="Times New Roman" panose="02020603050405020304" pitchFamily="18" charset="0"/>
                  <a:ea typeface="JetBrains Mono"/>
                  <a:cs typeface="Times New Roman" panose="02020603050405020304" pitchFamily="18" charset="0"/>
                </a:rPr>
                <a:t>centers</a:t>
              </a:r>
              <a:r>
                <a:rPr lang="ko-KR" altLang="ko-KR" sz="1400" b="1" dirty="0">
                  <a:latin typeface="Times New Roman" panose="02020603050405020304" pitchFamily="18" charset="0"/>
                  <a:ea typeface="JetBrains Mono"/>
                  <a:cs typeface="Times New Roman" panose="02020603050405020304" pitchFamily="18" charset="0"/>
                </a:rPr>
                <a:t>[0]), 10, (0, 255, 0), 2) </a:t>
              </a:r>
              <a:endParaRPr lang="en-US" altLang="ko-KR" sz="1400" b="1" dirty="0">
                <a:latin typeface="Times New Roman" panose="02020603050405020304" pitchFamily="18" charset="0"/>
                <a:ea typeface="JetBrains Mono"/>
                <a:cs typeface="Times New Roman" panose="02020603050405020304" pitchFamily="18" charset="0"/>
              </a:endParaRPr>
            </a:p>
            <a:p>
              <a:pPr lvl="0" eaLnBrk="0" fontAlgn="base" latinLnBrk="0" hangingPunct="0">
                <a:spcBef>
                  <a:spcPts val="100"/>
                </a:spcBef>
                <a:spcAft>
                  <a:spcPct val="0"/>
                </a:spcAft>
              </a:pPr>
              <a:r>
                <a:rPr lang="ko-KR" altLang="ko-KR" sz="1400" b="1" dirty="0">
                  <a:latin typeface="Times New Roman" panose="02020603050405020304" pitchFamily="18" charset="0"/>
                  <a:ea typeface="JetBrains Mono"/>
                  <a:cs typeface="Times New Roman" panose="02020603050405020304" pitchFamily="18" charset="0"/>
                </a:rPr>
                <a:t>cv2.</a:t>
              </a:r>
              <a:r>
                <a:rPr lang="ko-KR" altLang="ko-KR" sz="14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Times New Roman" panose="02020603050405020304" pitchFamily="18" charset="0"/>
                  <a:ea typeface="JetBrains Mono"/>
                  <a:cs typeface="Times New Roman" panose="02020603050405020304" pitchFamily="18" charset="0"/>
                </a:rPr>
                <a:t>circle</a:t>
              </a:r>
              <a:r>
                <a:rPr lang="ko-KR" altLang="ko-KR" sz="1400" b="1" dirty="0">
                  <a:latin typeface="Times New Roman" panose="02020603050405020304" pitchFamily="18" charset="0"/>
                  <a:ea typeface="JetBrains Mono"/>
                  <a:cs typeface="Times New Roman" panose="02020603050405020304" pitchFamily="18" charset="0"/>
                </a:rPr>
                <a:t>(</a:t>
              </a:r>
              <a:r>
                <a:rPr lang="ko-KR" altLang="ko-KR" sz="1400" b="1" dirty="0" err="1">
                  <a:latin typeface="Times New Roman" panose="02020603050405020304" pitchFamily="18" charset="0"/>
                  <a:ea typeface="JetBrains Mono"/>
                  <a:cs typeface="Times New Roman" panose="02020603050405020304" pitchFamily="18" charset="0"/>
                </a:rPr>
                <a:t>image</a:t>
              </a:r>
              <a:r>
                <a:rPr lang="ko-KR" altLang="ko-KR" sz="1400" b="1" dirty="0">
                  <a:latin typeface="Times New Roman" panose="02020603050405020304" pitchFamily="18" charset="0"/>
                  <a:ea typeface="JetBrains Mono"/>
                  <a:cs typeface="Times New Roman" panose="02020603050405020304" pitchFamily="18" charset="0"/>
                </a:rPr>
                <a:t>, </a:t>
              </a:r>
              <a:r>
                <a:rPr lang="ko-KR" altLang="ko-KR" sz="1400" b="1" dirty="0" err="1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Times New Roman" panose="02020603050405020304" pitchFamily="18" charset="0"/>
                  <a:ea typeface="JetBrains Mono"/>
                  <a:cs typeface="Times New Roman" panose="02020603050405020304" pitchFamily="18" charset="0"/>
                </a:rPr>
                <a:t>tuple</a:t>
              </a:r>
              <a:r>
                <a:rPr lang="ko-KR" altLang="ko-KR" sz="1400" b="1" dirty="0">
                  <a:latin typeface="Times New Roman" panose="02020603050405020304" pitchFamily="18" charset="0"/>
                  <a:ea typeface="JetBrains Mono"/>
                  <a:cs typeface="Times New Roman" panose="02020603050405020304" pitchFamily="18" charset="0"/>
                </a:rPr>
                <a:t>(</a:t>
              </a:r>
              <a:r>
                <a:rPr lang="ko-KR" altLang="ko-KR" sz="1400" b="1" dirty="0" err="1">
                  <a:latin typeface="Times New Roman" panose="02020603050405020304" pitchFamily="18" charset="0"/>
                  <a:ea typeface="JetBrains Mono"/>
                  <a:cs typeface="Times New Roman" panose="02020603050405020304" pitchFamily="18" charset="0"/>
                </a:rPr>
                <a:t>centers</a:t>
              </a:r>
              <a:r>
                <a:rPr lang="ko-KR" altLang="ko-KR" sz="1400" b="1" dirty="0">
                  <a:latin typeface="Times New Roman" panose="02020603050405020304" pitchFamily="18" charset="0"/>
                  <a:ea typeface="JetBrains Mono"/>
                  <a:cs typeface="Times New Roman" panose="02020603050405020304" pitchFamily="18" charset="0"/>
                </a:rPr>
                <a:t>[1]), 10, (0, 255, 0), 2)</a:t>
              </a:r>
              <a:endParaRPr lang="ko-KR" altLang="ko-KR" sz="36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2" name="모서리가 둥근 사각형 설명선 11"/>
          <p:cNvSpPr/>
          <p:nvPr/>
        </p:nvSpPr>
        <p:spPr>
          <a:xfrm>
            <a:off x="1340024" y="5953410"/>
            <a:ext cx="567680" cy="283902"/>
          </a:xfrm>
          <a:prstGeom prst="wedgeRoundRectCallout">
            <a:avLst>
              <a:gd name="adj1" fmla="val 224696"/>
              <a:gd name="adj2" fmla="val -84519"/>
              <a:gd name="adj3" fmla="val 16667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ko-KR" altLang="en-US" sz="11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수정</a:t>
            </a:r>
            <a:endParaRPr lang="en-US" altLang="ko-KR" sz="1100" baseline="-25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83961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11.2.7 </a:t>
            </a:r>
            <a:r>
              <a:rPr lang="ko-KR" altLang="en-US" dirty="0"/>
              <a:t>성별 분류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최종 완성 프로그램</a:t>
            </a:r>
          </a:p>
        </p:txBody>
      </p:sp>
      <p:sp>
        <p:nvSpPr>
          <p:cNvPr id="4" name="내용 개체 틀 1"/>
          <p:cNvSpPr txBox="1">
            <a:spLocks/>
          </p:cNvSpPr>
          <p:nvPr/>
        </p:nvSpPr>
        <p:spPr>
          <a:xfrm>
            <a:off x="395536" y="908720"/>
            <a:ext cx="8569325" cy="5400675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/>
          </a:p>
        </p:txBody>
      </p:sp>
      <p:sp>
        <p:nvSpPr>
          <p:cNvPr id="6" name="모서리가 둥근 사각형 설명선 5"/>
          <p:cNvSpPr/>
          <p:nvPr/>
        </p:nvSpPr>
        <p:spPr>
          <a:xfrm>
            <a:off x="4800930" y="3356992"/>
            <a:ext cx="2435366" cy="327525"/>
          </a:xfrm>
          <a:prstGeom prst="wedgeRoundRectCallout">
            <a:avLst>
              <a:gd name="adj1" fmla="val -121395"/>
              <a:gd name="adj2" fmla="val -98336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en-US" altLang="ko-KR" sz="1500" dirty="0">
                <a:solidFill>
                  <a:schemeClr val="accent4">
                    <a:lumMod val="50000"/>
                  </a:schemeClr>
                </a:solidFill>
              </a:rPr>
              <a:t>display() , classify() </a:t>
            </a:r>
            <a:r>
              <a:rPr lang="ko-KR" altLang="en-US" sz="1500" dirty="0">
                <a:solidFill>
                  <a:schemeClr val="accent4">
                    <a:lumMod val="50000"/>
                  </a:schemeClr>
                </a:solidFill>
              </a:rPr>
              <a:t>함수 저장</a:t>
            </a:r>
            <a:r>
              <a:rPr lang="en-US" altLang="ko-KR" sz="15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endParaRPr lang="en-US" altLang="ko-KR" sz="1500" baseline="-25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rcRect t="-1" b="49286"/>
          <a:stretch/>
        </p:blipFill>
        <p:spPr>
          <a:xfrm>
            <a:off x="827584" y="1124744"/>
            <a:ext cx="7273636" cy="5616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3961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373638" y="793333"/>
            <a:ext cx="6078682" cy="4867915"/>
            <a:chOff x="1032796" y="340290"/>
            <a:chExt cx="6686550" cy="5354706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43608" y="340290"/>
              <a:ext cx="6667500" cy="3552825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32796" y="3828096"/>
              <a:ext cx="6686550" cy="1866900"/>
            </a:xfrm>
            <a:prstGeom prst="rect">
              <a:avLst/>
            </a:prstGeom>
          </p:spPr>
        </p:pic>
      </p:grp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11.1.1 </a:t>
            </a:r>
            <a:r>
              <a:rPr lang="ko-KR" altLang="en-US" dirty="0"/>
              <a:t>아이콘 배치 및 팔레트 생성</a:t>
            </a:r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5364088" y="2780928"/>
            <a:ext cx="1374698" cy="297750"/>
          </a:xfrm>
          <a:prstGeom prst="wedgeRoundRectCallout">
            <a:avLst>
              <a:gd name="adj1" fmla="val -122700"/>
              <a:gd name="adj2" fmla="val 138104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아이콘 파일 폴더</a:t>
            </a:r>
            <a:endParaRPr lang="en-US" altLang="ko-KR" sz="1200" baseline="-25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107504" y="2483178"/>
            <a:ext cx="1663385" cy="297750"/>
          </a:xfrm>
          <a:prstGeom prst="wedgeRoundRectCallout">
            <a:avLst>
              <a:gd name="adj1" fmla="val 70929"/>
              <a:gd name="adj2" fmla="val 12288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아이콘들의 </a:t>
            </a:r>
            <a:r>
              <a:rPr lang="ko-KR" altLang="en-US" sz="1200" dirty="0" err="1">
                <a:solidFill>
                  <a:schemeClr val="accent4">
                    <a:lumMod val="50000"/>
                  </a:schemeClr>
                </a:solidFill>
                <a:latin typeface="+mj-lt"/>
              </a:rPr>
              <a:t>관심영역</a:t>
            </a:r>
            <a:endParaRPr lang="en-US" altLang="ko-KR" sz="1200" baseline="-25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3" name="모서리가 둥근 사각형 설명선 12"/>
          <p:cNvSpPr/>
          <p:nvPr/>
        </p:nvSpPr>
        <p:spPr>
          <a:xfrm>
            <a:off x="35496" y="3573016"/>
            <a:ext cx="2012696" cy="435937"/>
          </a:xfrm>
          <a:prstGeom prst="wedgeRoundRectCallout">
            <a:avLst>
              <a:gd name="adj1" fmla="val 79348"/>
              <a:gd name="adj2" fmla="val 64855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algn="ctr"/>
            <a:r>
              <a:rPr lang="ko-KR" altLang="en-US" sz="1200" dirty="0" err="1">
                <a:solidFill>
                  <a:schemeClr val="accent4">
                    <a:lumMod val="50000"/>
                  </a:schemeClr>
                </a:solidFill>
                <a:latin typeface="+mj-lt"/>
              </a:rPr>
              <a:t>그림판</a:t>
            </a:r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 영상의 각 </a:t>
            </a:r>
            <a:r>
              <a:rPr lang="ko-KR" altLang="en-US" sz="1200" dirty="0" err="1">
                <a:solidFill>
                  <a:schemeClr val="accent4">
                    <a:lumMod val="50000"/>
                  </a:schemeClr>
                </a:solidFill>
                <a:latin typeface="+mj-lt"/>
              </a:rPr>
              <a:t>관심영역에</a:t>
            </a:r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 아이콘 복사</a:t>
            </a:r>
            <a:endParaRPr lang="en-US" altLang="ko-KR" sz="1200" baseline="-25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49875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3" grpId="0" animBg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11.2.7 </a:t>
            </a:r>
            <a:r>
              <a:rPr lang="ko-KR" altLang="en-US" dirty="0"/>
              <a:t>성별 분류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/>
          <a:srcRect t="51171" b="1"/>
          <a:stretch/>
        </p:blipFill>
        <p:spPr>
          <a:xfrm>
            <a:off x="783863" y="980728"/>
            <a:ext cx="7721111" cy="5740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396160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11.2.7 </a:t>
            </a:r>
            <a:r>
              <a:rPr lang="ko-KR" altLang="en-US" dirty="0"/>
              <a:t>성별 분류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실행결과</a:t>
            </a:r>
            <a:endParaRPr lang="en-US" altLang="ko-KR" dirty="0"/>
          </a:p>
          <a:p>
            <a:pPr lvl="1"/>
            <a:r>
              <a:rPr lang="ko-KR" altLang="en-US" dirty="0"/>
              <a:t>화살표키로 다음 영상 분류 수행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072" y="1381225"/>
            <a:ext cx="1996377" cy="2623169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6812" y="1433184"/>
            <a:ext cx="1684443" cy="2237867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30672" y="1381225"/>
            <a:ext cx="1918394" cy="2553114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7584" y="4149080"/>
            <a:ext cx="1965184" cy="2603709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11826" y="4149080"/>
            <a:ext cx="1684443" cy="2230083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54709" y="4211414"/>
            <a:ext cx="1871604" cy="247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77310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단원 요약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dirty="0"/>
              <a:t>1. </a:t>
            </a:r>
            <a:r>
              <a:rPr lang="ko-KR" altLang="en-US" dirty="0" err="1"/>
              <a:t>그림판</a:t>
            </a:r>
            <a:r>
              <a:rPr lang="ko-KR" altLang="en-US" dirty="0"/>
              <a:t> 프로그램에서 팔레트를 이용해서 </a:t>
            </a:r>
            <a:r>
              <a:rPr lang="en-US" altLang="ko-KR" dirty="0"/>
              <a:t>3</a:t>
            </a:r>
            <a:r>
              <a:rPr lang="ko-KR" altLang="en-US" dirty="0"/>
              <a:t>차원의 색을 쉽게 표시하고 좌표를 클릭해서사용하기 위해서 색상은 </a:t>
            </a:r>
            <a:r>
              <a:rPr lang="en-US" altLang="ko-KR" dirty="0"/>
              <a:t>HSV </a:t>
            </a:r>
            <a:r>
              <a:rPr lang="ko-KR" altLang="en-US" dirty="0"/>
              <a:t>컬러로 지정하고</a:t>
            </a:r>
            <a:r>
              <a:rPr lang="en-US" altLang="ko-KR" dirty="0"/>
              <a:t>, BGR </a:t>
            </a:r>
            <a:r>
              <a:rPr lang="ko-KR" altLang="en-US" dirty="0"/>
              <a:t>컬러로 변환하여 표시한다</a:t>
            </a:r>
            <a:r>
              <a:rPr lang="en-US" altLang="ko-KR" dirty="0"/>
              <a:t>.</a:t>
            </a:r>
          </a:p>
          <a:p>
            <a:pPr lvl="3"/>
            <a:endParaRPr lang="en-US" altLang="ko-KR" dirty="0"/>
          </a:p>
          <a:p>
            <a:r>
              <a:rPr lang="en-US" altLang="ko-KR" dirty="0"/>
              <a:t>2. </a:t>
            </a:r>
            <a:r>
              <a:rPr lang="ko-KR" altLang="en-US" dirty="0" err="1"/>
              <a:t>그림판</a:t>
            </a:r>
            <a:r>
              <a:rPr lang="ko-KR" altLang="en-US" dirty="0"/>
              <a:t> 프로그램의 그리기 명령으로 드래그 상황에서 해당 개체가 움직이듯 그려지게 하려면 원본 영상이 아닌 복사본에 해당 개체를 그리면 된다</a:t>
            </a:r>
            <a:r>
              <a:rPr lang="en-US" altLang="ko-KR" dirty="0"/>
              <a:t>.</a:t>
            </a:r>
          </a:p>
          <a:p>
            <a:pPr lvl="3"/>
            <a:endParaRPr lang="en-US" altLang="ko-KR" dirty="0"/>
          </a:p>
          <a:p>
            <a:r>
              <a:rPr lang="en-US" altLang="ko-KR" dirty="0"/>
              <a:t>3. cv2.calcHist() </a:t>
            </a:r>
            <a:r>
              <a:rPr lang="ko-KR" altLang="en-US" dirty="0"/>
              <a:t>함수는 </a:t>
            </a:r>
            <a:r>
              <a:rPr lang="en-US" altLang="ko-KR" dirty="0"/>
              <a:t>1</a:t>
            </a:r>
            <a:r>
              <a:rPr lang="ko-KR" altLang="en-US" dirty="0"/>
              <a:t>개 이상의 채널을 갖는 행렬에서 다차원의 히스토그램을 </a:t>
            </a:r>
            <a:r>
              <a:rPr lang="ko-KR" altLang="en-US" dirty="0" err="1"/>
              <a:t>계산할수</a:t>
            </a:r>
            <a:r>
              <a:rPr lang="ko-KR" altLang="en-US" dirty="0"/>
              <a:t> 있다</a:t>
            </a:r>
            <a:r>
              <a:rPr lang="en-US" altLang="ko-KR" dirty="0"/>
              <a:t>.</a:t>
            </a:r>
          </a:p>
          <a:p>
            <a:pPr lvl="2"/>
            <a:endParaRPr lang="en-US" altLang="ko-KR" dirty="0"/>
          </a:p>
          <a:p>
            <a:r>
              <a:rPr lang="en-US" altLang="ko-KR" dirty="0"/>
              <a:t>4. </a:t>
            </a:r>
            <a:r>
              <a:rPr lang="ko-KR" altLang="en-US" dirty="0"/>
              <a:t>색상과 채도의 </a:t>
            </a:r>
            <a:r>
              <a:rPr lang="en-US" altLang="ko-KR" dirty="0"/>
              <a:t>2</a:t>
            </a:r>
            <a:r>
              <a:rPr lang="ko-KR" altLang="en-US" dirty="0"/>
              <a:t>채널 행렬로 만든 </a:t>
            </a:r>
            <a:r>
              <a:rPr lang="en-US" altLang="ko-KR" dirty="0"/>
              <a:t>2</a:t>
            </a:r>
            <a:r>
              <a:rPr lang="ko-KR" altLang="en-US" dirty="0"/>
              <a:t>차원 히스토그램을 그래프로 표현하려면</a:t>
            </a:r>
            <a:r>
              <a:rPr lang="en-US" altLang="ko-KR" dirty="0"/>
              <a:t>, </a:t>
            </a:r>
            <a:r>
              <a:rPr lang="ko-KR" altLang="en-US" dirty="0"/>
              <a:t>그래프 행렬에서 </a:t>
            </a:r>
            <a:r>
              <a:rPr lang="en-US" altLang="ko-KR" dirty="0"/>
              <a:t>x </a:t>
            </a:r>
            <a:r>
              <a:rPr lang="ko-KR" altLang="en-US" dirty="0"/>
              <a:t>좌표는 채도를 </a:t>
            </a:r>
            <a:r>
              <a:rPr lang="en-US" altLang="ko-KR" dirty="0"/>
              <a:t>y </a:t>
            </a:r>
            <a:r>
              <a:rPr lang="ko-KR" altLang="en-US" dirty="0"/>
              <a:t>좌표는 색상을 나타내도록 하고</a:t>
            </a:r>
            <a:r>
              <a:rPr lang="en-US" altLang="ko-KR" dirty="0"/>
              <a:t>, </a:t>
            </a:r>
            <a:r>
              <a:rPr lang="ko-KR" altLang="en-US" dirty="0"/>
              <a:t>히스토그램 </a:t>
            </a:r>
            <a:r>
              <a:rPr lang="ko-KR" altLang="en-US" dirty="0" err="1"/>
              <a:t>빈도값을</a:t>
            </a:r>
            <a:r>
              <a:rPr lang="ko-KR" altLang="en-US" dirty="0"/>
              <a:t> 그 좌표에서의 밝기로 지정한다</a:t>
            </a:r>
            <a:r>
              <a:rPr lang="en-US" altLang="ko-KR" dirty="0"/>
              <a:t>. </a:t>
            </a:r>
            <a:r>
              <a:rPr lang="ko-KR" altLang="en-US" dirty="0"/>
              <a:t>그러면 </a:t>
            </a:r>
            <a:r>
              <a:rPr lang="en-US" altLang="ko-KR" dirty="0"/>
              <a:t>x, y </a:t>
            </a:r>
            <a:r>
              <a:rPr lang="ko-KR" altLang="en-US" dirty="0"/>
              <a:t>좌표로 색상과 채도를 인식할 수 있으며</a:t>
            </a:r>
            <a:r>
              <a:rPr lang="en-US" altLang="ko-KR" dirty="0"/>
              <a:t>, </a:t>
            </a:r>
            <a:r>
              <a:rPr lang="ko-KR" altLang="en-US" dirty="0"/>
              <a:t>그 좌표의 밝기로 빈도의 많고 적음을 파악할 수 있다</a:t>
            </a:r>
            <a:r>
              <a:rPr lang="en-US" altLang="ko-KR" dirty="0"/>
              <a:t>.</a:t>
            </a:r>
          </a:p>
          <a:p>
            <a:pPr lvl="4"/>
            <a:endParaRPr lang="en-US" altLang="ko-KR" dirty="0"/>
          </a:p>
          <a:p>
            <a:r>
              <a:rPr lang="en-US" altLang="ko-KR" dirty="0"/>
              <a:t>5. </a:t>
            </a:r>
            <a:r>
              <a:rPr lang="ko-KR" altLang="en-US" dirty="0"/>
              <a:t>두 개의 히스토그램을 비교하기 위해서 </a:t>
            </a:r>
            <a:r>
              <a:rPr lang="en-US" altLang="ko-KR" dirty="0"/>
              <a:t>c v2.compareHist() </a:t>
            </a:r>
            <a:r>
              <a:rPr lang="ko-KR" altLang="en-US" dirty="0"/>
              <a:t>함 수를 사 용하며</a:t>
            </a:r>
            <a:r>
              <a:rPr lang="en-US" altLang="ko-KR" dirty="0"/>
              <a:t>, C V_COMP_CORREL </a:t>
            </a:r>
            <a:r>
              <a:rPr lang="ko-KR" altLang="en-US" dirty="0"/>
              <a:t>옵션은 </a:t>
            </a:r>
            <a:r>
              <a:rPr lang="ko-KR" altLang="en-US" dirty="0" err="1"/>
              <a:t>상호상관</a:t>
            </a:r>
            <a:r>
              <a:rPr lang="ko-KR" altLang="en-US" dirty="0"/>
              <a:t> 함수의 수식을 응용한 것으로 두 히스토그램의 </a:t>
            </a:r>
            <a:r>
              <a:rPr lang="ko-KR" altLang="en-US" dirty="0" err="1"/>
              <a:t>유사도를</a:t>
            </a:r>
            <a:r>
              <a:rPr lang="ko-KR" altLang="en-US" dirty="0"/>
              <a:t> 계산한다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0272029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단원 요약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6. </a:t>
            </a:r>
            <a:r>
              <a:rPr lang="ko-KR" altLang="en-US" dirty="0" err="1"/>
              <a:t>하르</a:t>
            </a:r>
            <a:r>
              <a:rPr lang="ko-KR" altLang="en-US" dirty="0"/>
              <a:t> 기반 </a:t>
            </a:r>
            <a:r>
              <a:rPr lang="ko-KR" altLang="en-US" dirty="0" err="1"/>
              <a:t>캐스케이드</a:t>
            </a:r>
            <a:r>
              <a:rPr lang="ko-KR" altLang="en-US" dirty="0"/>
              <a:t> </a:t>
            </a:r>
            <a:r>
              <a:rPr lang="ko-KR" altLang="en-US" dirty="0" err="1"/>
              <a:t>분류기는</a:t>
            </a:r>
            <a:r>
              <a:rPr lang="ko-KR" altLang="en-US" dirty="0"/>
              <a:t> 단순한 여러 개의 </a:t>
            </a:r>
            <a:r>
              <a:rPr lang="ko-KR" altLang="en-US" dirty="0" err="1"/>
              <a:t>분류기를</a:t>
            </a:r>
            <a:r>
              <a:rPr lang="ko-KR" altLang="en-US" dirty="0"/>
              <a:t> 순차적으로 사용하여 분류를 수행한다</a:t>
            </a:r>
            <a:r>
              <a:rPr lang="en-US" altLang="ko-KR" dirty="0"/>
              <a:t>. </a:t>
            </a:r>
            <a:r>
              <a:rPr lang="ko-KR" altLang="en-US" dirty="0"/>
              <a:t>처음에 간단한 검출기를 적용하고</a:t>
            </a:r>
            <a:r>
              <a:rPr lang="en-US" altLang="ko-KR" dirty="0"/>
              <a:t>, </a:t>
            </a:r>
            <a:r>
              <a:rPr lang="ko-KR" altLang="en-US" dirty="0"/>
              <a:t>진행할수록 복잡한 검출기를 적용한다</a:t>
            </a:r>
            <a:r>
              <a:rPr lang="en-US" altLang="ko-KR" dirty="0"/>
              <a:t>. </a:t>
            </a:r>
            <a:r>
              <a:rPr lang="ko-KR" altLang="en-US" dirty="0"/>
              <a:t>단순 검출기를 통과한 후보에만 시간이 많이 걸리는 강력한 검출기가 적용되기 때문에 검출 속도를 빨리할 수 있다</a:t>
            </a:r>
            <a:r>
              <a:rPr lang="en-US" altLang="ko-KR" dirty="0"/>
              <a:t>.</a:t>
            </a:r>
          </a:p>
          <a:p>
            <a:pPr lvl="3"/>
            <a:endParaRPr lang="en-US" altLang="ko-KR" dirty="0"/>
          </a:p>
          <a:p>
            <a:r>
              <a:rPr lang="en-US" altLang="ko-KR" dirty="0"/>
              <a:t>7. </a:t>
            </a:r>
            <a:r>
              <a:rPr lang="en-US" altLang="ko-KR" dirty="0" err="1"/>
              <a:t>OpenCV</a:t>
            </a:r>
            <a:r>
              <a:rPr lang="ko-KR" altLang="en-US" dirty="0"/>
              <a:t>에서 </a:t>
            </a:r>
            <a:r>
              <a:rPr lang="ko-KR" altLang="en-US" dirty="0" err="1"/>
              <a:t>하르</a:t>
            </a:r>
            <a:r>
              <a:rPr lang="ko-KR" altLang="en-US" dirty="0"/>
              <a:t> 기반 검출기는 얼굴</a:t>
            </a:r>
            <a:r>
              <a:rPr lang="en-US" altLang="ko-KR" dirty="0"/>
              <a:t>, </a:t>
            </a:r>
            <a:r>
              <a:rPr lang="ko-KR" altLang="en-US" dirty="0"/>
              <a:t>눈</a:t>
            </a:r>
            <a:r>
              <a:rPr lang="en-US" altLang="ko-KR" dirty="0"/>
              <a:t>, </a:t>
            </a:r>
            <a:r>
              <a:rPr lang="ko-KR" altLang="en-US" dirty="0"/>
              <a:t>코</a:t>
            </a:r>
            <a:r>
              <a:rPr lang="en-US" altLang="ko-KR" dirty="0"/>
              <a:t>, </a:t>
            </a:r>
            <a:r>
              <a:rPr lang="ko-KR" altLang="en-US" dirty="0"/>
              <a:t>입 등을 검출하는 </a:t>
            </a:r>
            <a:r>
              <a:rPr lang="en-US" altLang="ko-KR" dirty="0"/>
              <a:t>XML </a:t>
            </a:r>
            <a:r>
              <a:rPr lang="ko-KR" altLang="en-US" dirty="0"/>
              <a:t>파일들이 있다</a:t>
            </a:r>
            <a:r>
              <a:rPr lang="en-US" altLang="ko-KR" dirty="0"/>
              <a:t>. </a:t>
            </a:r>
            <a:r>
              <a:rPr lang="ko-KR" altLang="en-US" dirty="0"/>
              <a:t>객체 검출을 위해서는 </a:t>
            </a:r>
            <a:r>
              <a:rPr lang="en-US" altLang="ko-KR" dirty="0" err="1"/>
              <a:t>CascadeClassifier</a:t>
            </a:r>
            <a:r>
              <a:rPr lang="en-US" altLang="ko-KR" dirty="0"/>
              <a:t> </a:t>
            </a:r>
            <a:r>
              <a:rPr lang="ko-KR" altLang="en-US" dirty="0"/>
              <a:t>클래스를 이용하며</a:t>
            </a:r>
            <a:r>
              <a:rPr lang="en-US" altLang="ko-KR" dirty="0"/>
              <a:t>, </a:t>
            </a:r>
            <a:r>
              <a:rPr lang="ko-KR" altLang="en-US" dirty="0"/>
              <a:t>내부 메서드인 </a:t>
            </a:r>
            <a:r>
              <a:rPr lang="en-US" altLang="ko-KR" dirty="0" err="1"/>
              <a:t>CascadeClassifier.load</a:t>
            </a:r>
            <a:r>
              <a:rPr lang="en-US" altLang="ko-KR" dirty="0"/>
              <a:t>() </a:t>
            </a:r>
            <a:r>
              <a:rPr lang="ko-KR" altLang="en-US" dirty="0"/>
              <a:t>함수로 해당 </a:t>
            </a:r>
            <a:r>
              <a:rPr lang="en-US" altLang="ko-KR" dirty="0"/>
              <a:t>XML </a:t>
            </a:r>
            <a:r>
              <a:rPr lang="ko-KR" altLang="en-US" dirty="0"/>
              <a:t>파일을 로드하고</a:t>
            </a:r>
            <a:r>
              <a:rPr lang="en-US" altLang="ko-KR" dirty="0"/>
              <a:t>, </a:t>
            </a:r>
            <a:r>
              <a:rPr lang="en-US" altLang="ko-KR" dirty="0" err="1"/>
              <a:t>CascadeClassifier</a:t>
            </a:r>
            <a:r>
              <a:rPr lang="en-US" altLang="ko-KR" dirty="0"/>
              <a:t>. </a:t>
            </a:r>
            <a:r>
              <a:rPr lang="en-US" altLang="ko-KR" dirty="0" err="1"/>
              <a:t>detectMultiScale</a:t>
            </a:r>
            <a:r>
              <a:rPr lang="en-US" altLang="ko-KR" dirty="0"/>
              <a:t>() </a:t>
            </a:r>
            <a:r>
              <a:rPr lang="ko-KR" altLang="en-US" dirty="0"/>
              <a:t>함수로 검출을 수행한다</a:t>
            </a:r>
            <a:r>
              <a:rPr lang="en-US" altLang="ko-KR" dirty="0"/>
              <a:t>.</a:t>
            </a:r>
          </a:p>
          <a:p>
            <a:pPr lvl="3"/>
            <a:endParaRPr lang="en-US" altLang="ko-KR" dirty="0"/>
          </a:p>
          <a:p>
            <a:r>
              <a:rPr lang="en-US" altLang="ko-KR" dirty="0"/>
              <a:t>8. </a:t>
            </a:r>
            <a:r>
              <a:rPr lang="ko-KR" altLang="en-US" dirty="0" err="1"/>
              <a:t>하르</a:t>
            </a:r>
            <a:r>
              <a:rPr lang="ko-KR" altLang="en-US" dirty="0"/>
              <a:t> 검출기로 검출된 얼굴과 눈 영역으로 얼굴 </a:t>
            </a:r>
            <a:r>
              <a:rPr lang="ko-KR" altLang="en-US" dirty="0" err="1"/>
              <a:t>중심좌표와</a:t>
            </a:r>
            <a:r>
              <a:rPr lang="ko-KR" altLang="en-US" dirty="0"/>
              <a:t> 눈 </a:t>
            </a:r>
            <a:r>
              <a:rPr lang="ko-KR" altLang="en-US" dirty="0" err="1"/>
              <a:t>중심좌표를</a:t>
            </a:r>
            <a:r>
              <a:rPr lang="ko-KR" altLang="en-US" dirty="0"/>
              <a:t> 구할 수 있다</a:t>
            </a:r>
            <a:r>
              <a:rPr lang="en-US" altLang="ko-KR" dirty="0"/>
              <a:t>. </a:t>
            </a:r>
            <a:r>
              <a:rPr lang="ko-KR" altLang="en-US" dirty="0"/>
              <a:t>그리고 두 눈의 </a:t>
            </a:r>
            <a:r>
              <a:rPr lang="ko-KR" altLang="en-US" dirty="0" err="1"/>
              <a:t>중심좌표로</a:t>
            </a:r>
            <a:r>
              <a:rPr lang="ko-KR" altLang="en-US" dirty="0"/>
              <a:t> 얼굴의 기울어진 각도를 계산할 수 있으며</a:t>
            </a:r>
            <a:r>
              <a:rPr lang="en-US" altLang="ko-KR" dirty="0"/>
              <a:t>, </a:t>
            </a:r>
            <a:r>
              <a:rPr lang="ko-KR" altLang="en-US" dirty="0"/>
              <a:t>이 각도만큼 얼굴 </a:t>
            </a:r>
            <a:r>
              <a:rPr lang="ko-KR" altLang="en-US" dirty="0" err="1"/>
              <a:t>중심좌표를</a:t>
            </a:r>
            <a:r>
              <a:rPr lang="ko-KR" altLang="en-US" dirty="0"/>
              <a:t> 기준으로 회전하면 기울기를 보정할 수 있다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599410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11.1.1 </a:t>
            </a:r>
            <a:r>
              <a:rPr lang="ko-KR" altLang="en-US" dirty="0"/>
              <a:t>아이콘 배치 및 팔레트 생성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실행결과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632" y="1268760"/>
            <a:ext cx="6329008" cy="4203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92337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11.1.1 </a:t>
            </a:r>
            <a:r>
              <a:rPr lang="ko-KR" altLang="en-US" dirty="0"/>
              <a:t>아이콘 배치 및 팔레트 생성 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색상팔레트 구성</a:t>
            </a:r>
            <a:endParaRPr lang="en-US" altLang="ko-KR" dirty="0"/>
          </a:p>
          <a:p>
            <a:pPr lvl="1"/>
            <a:r>
              <a:rPr lang="ko-KR" altLang="en-US" dirty="0"/>
              <a:t>컬러 색상을 표현하려면 </a:t>
            </a:r>
            <a:r>
              <a:rPr lang="en-US" altLang="ko-KR" dirty="0"/>
              <a:t>3</a:t>
            </a:r>
            <a:r>
              <a:rPr lang="ko-KR" altLang="en-US" dirty="0"/>
              <a:t>차원 </a:t>
            </a:r>
            <a:r>
              <a:rPr lang="ko-KR" altLang="en-US" dirty="0" err="1"/>
              <a:t>색공간</a:t>
            </a:r>
            <a:r>
              <a:rPr lang="ko-KR" altLang="en-US" dirty="0"/>
              <a:t> 필요</a:t>
            </a:r>
            <a:endParaRPr lang="en-US" altLang="ko-KR" dirty="0"/>
          </a:p>
          <a:p>
            <a:pPr lvl="2"/>
            <a:r>
              <a:rPr lang="en-US" altLang="ko-KR" dirty="0"/>
              <a:t>RGB</a:t>
            </a:r>
            <a:r>
              <a:rPr lang="ko-KR" altLang="en-US" dirty="0"/>
              <a:t>모델 </a:t>
            </a: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en-US" altLang="ko-KR" dirty="0"/>
              <a:t>3</a:t>
            </a:r>
            <a:r>
              <a:rPr lang="ko-KR" altLang="en-US" dirty="0"/>
              <a:t>개 채널의 독립성으로 인해서 원하는 색상 찾기 힘듦</a:t>
            </a:r>
            <a:endParaRPr lang="en-US" altLang="ko-KR" dirty="0"/>
          </a:p>
          <a:p>
            <a:pPr lvl="2"/>
            <a:r>
              <a:rPr lang="ko-KR" altLang="en-US" dirty="0"/>
              <a:t>색상의 명확한 표현을 위해서 </a:t>
            </a:r>
            <a:r>
              <a:rPr lang="en-US" altLang="ko-KR" dirty="0"/>
              <a:t>HSV </a:t>
            </a:r>
            <a:r>
              <a:rPr lang="ko-KR" altLang="en-US" dirty="0"/>
              <a:t>모델로 표현</a:t>
            </a:r>
          </a:p>
        </p:txBody>
      </p:sp>
      <p:pic>
        <p:nvPicPr>
          <p:cNvPr id="7" name="Picture 4" descr="D:\7.교재편찬2\03.소스파일\교재소스\Chap01\EX_01\ex11_01\p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565"/>
          <a:stretch/>
        </p:blipFill>
        <p:spPr bwMode="auto">
          <a:xfrm rot="16200000">
            <a:off x="4078701" y="4325666"/>
            <a:ext cx="402912" cy="2700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D:\7.교재편찬2\03.소스파일\교재소스\Chap01\EX_01\ex11_01\p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556"/>
          <a:stretch/>
        </p:blipFill>
        <p:spPr bwMode="auto">
          <a:xfrm>
            <a:off x="2915816" y="2708921"/>
            <a:ext cx="2736304" cy="2700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3719467" y="5979540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Hue(</a:t>
            </a:r>
            <a:r>
              <a: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색상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419872" y="2204864"/>
            <a:ext cx="1806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채도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(Saturation)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547664" y="3790781"/>
            <a:ext cx="11464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명도</a:t>
            </a:r>
            <a:endParaRPr lang="en-US" altLang="ko-K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(Intensity)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모서리가 둥근 사각형 설명선 11"/>
              <p:cNvSpPr/>
              <p:nvPr/>
            </p:nvSpPr>
            <p:spPr>
              <a:xfrm>
                <a:off x="6244080" y="5552036"/>
                <a:ext cx="1352255" cy="446283"/>
              </a:xfrm>
              <a:prstGeom prst="wedgeRoundRectCallout">
                <a:avLst>
                  <a:gd name="adj1" fmla="val -116700"/>
                  <a:gd name="adj2" fmla="val -38509"/>
                  <a:gd name="adj3" fmla="val 16667"/>
                </a:avLst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600" b="0" dirty="0">
                    <a:cs typeface="Times New Roman" panose="02020603050405020304" pitchFamily="18" charset="0"/>
                  </a:rPr>
                  <a:t>색상</a:t>
                </a:r>
                <a14:m>
                  <m:oMath xmlns:m="http://schemas.openxmlformats.org/officeDocument/2006/math">
                    <m:r>
                      <a:rPr lang="en-US" altLang="ko-KR" sz="1600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ko-KR" altLang="en-US" sz="1600" b="0" i="1" smtClean="0">
                        <a:latin typeface="Cambria Math"/>
                        <a:cs typeface="Times New Roman" panose="02020603050405020304" pitchFamily="18" charset="0"/>
                      </a:rPr>
                      <m:t>인덱스</m:t>
                    </m:r>
                  </m:oMath>
                </a14:m>
                <a:endParaRPr lang="ko-KR" altLang="en-US" sz="16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2" name="모서리가 둥근 사각형 설명선 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44080" y="5552036"/>
                <a:ext cx="1352255" cy="446283"/>
              </a:xfrm>
              <a:prstGeom prst="wedgeRoundRectCallout">
                <a:avLst>
                  <a:gd name="adj1" fmla="val -116700"/>
                  <a:gd name="adj2" fmla="val -38509"/>
                  <a:gd name="adj3" fmla="val 16667"/>
                </a:avLst>
              </a:prstGeom>
              <a:blipFill>
                <a:blip r:embed="rId4"/>
                <a:stretch>
                  <a:fillRect b="-266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모서리가 둥근 사각형 설명선 12"/>
          <p:cNvSpPr/>
          <p:nvPr/>
        </p:nvSpPr>
        <p:spPr>
          <a:xfrm>
            <a:off x="6244081" y="3154113"/>
            <a:ext cx="1352255" cy="490911"/>
          </a:xfrm>
          <a:prstGeom prst="wedgeRoundRectCallout">
            <a:avLst>
              <a:gd name="adj1" fmla="val -120596"/>
              <a:gd name="adj2" fmla="val 83235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색상 팔레트</a:t>
            </a:r>
          </a:p>
        </p:txBody>
      </p:sp>
    </p:spTree>
    <p:extLst>
      <p:ext uri="{BB962C8B-B14F-4D97-AF65-F5344CB8AC3E}">
        <p14:creationId xmlns:p14="http://schemas.microsoft.com/office/powerpoint/2010/main" val="7368155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278" y="1052736"/>
            <a:ext cx="7109114" cy="1792432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11.1.1 </a:t>
            </a:r>
            <a:r>
              <a:rPr lang="ko-KR" altLang="en-US" dirty="0"/>
              <a:t>아이콘 배치 및 팔레트 생성</a:t>
            </a:r>
            <a:endParaRPr lang="en-US" altLang="ko-KR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ko-KR" altLang="en-US" dirty="0"/>
              <a:t>색상인덱스 영역 그리기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5" name="모서리가 둥근 사각형 설명선 4"/>
          <p:cNvSpPr/>
          <p:nvPr/>
        </p:nvSpPr>
        <p:spPr>
          <a:xfrm>
            <a:off x="3635896" y="1124744"/>
            <a:ext cx="1032831" cy="327525"/>
          </a:xfrm>
          <a:prstGeom prst="wedgeRoundRectCallout">
            <a:avLst>
              <a:gd name="adj1" fmla="val -166207"/>
              <a:gd name="adj2" fmla="val 153416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색상 </a:t>
            </a:r>
            <a:r>
              <a:rPr lang="en-US" altLang="ko-KR" sz="12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: 0~180</a:t>
            </a:r>
            <a:endParaRPr lang="en-US" altLang="ko-KR" sz="1200" baseline="-25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7" name="모서리가 둥근 사각형 설명선 6"/>
          <p:cNvSpPr/>
          <p:nvPr/>
        </p:nvSpPr>
        <p:spPr>
          <a:xfrm>
            <a:off x="51510" y="1772816"/>
            <a:ext cx="1136114" cy="479531"/>
          </a:xfrm>
          <a:prstGeom prst="wedgeRoundRectCallout">
            <a:avLst>
              <a:gd name="adj1" fmla="val 78829"/>
              <a:gd name="adj2" fmla="val 82039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색상 인덱스 </a:t>
            </a:r>
            <a:endParaRPr lang="en-US" altLang="ko-KR" sz="12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  <a:p>
            <a:pPr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행렬 구성</a:t>
            </a:r>
            <a:endParaRPr lang="en-US" altLang="ko-KR" sz="1200" baseline="-25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3635896" y="3395831"/>
            <a:ext cx="1663385" cy="297750"/>
          </a:xfrm>
          <a:prstGeom prst="wedgeRoundRectCallout">
            <a:avLst>
              <a:gd name="adj1" fmla="val -44299"/>
              <a:gd name="adj2" fmla="val -216315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algn="ctr"/>
            <a:r>
              <a:rPr lang="en-US" altLang="ko-KR" sz="12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HSV </a:t>
            </a:r>
            <a:r>
              <a:rPr lang="en-US" altLang="ko-KR" sz="1200">
                <a:solidFill>
                  <a:schemeClr val="accent4">
                    <a:lumMod val="50000"/>
                  </a:schemeClr>
                </a:solidFill>
                <a:latin typeface="+mj-lt"/>
              </a:rPr>
              <a:t>–&gt; BGR </a:t>
            </a:r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변환</a:t>
            </a:r>
            <a:endParaRPr lang="en-US" altLang="ko-KR" sz="1200" baseline="-25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898992" y="3301506"/>
            <a:ext cx="1992769" cy="527483"/>
          </a:xfrm>
          <a:prstGeom prst="wedgeRoundRectCallout">
            <a:avLst>
              <a:gd name="adj1" fmla="val 15690"/>
              <a:gd name="adj2" fmla="val -144267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algn="ctr"/>
            <a:r>
              <a:rPr lang="ko-KR" altLang="en-US" sz="1200" dirty="0" err="1">
                <a:solidFill>
                  <a:schemeClr val="accent4">
                    <a:lumMod val="50000"/>
                  </a:schemeClr>
                </a:solidFill>
                <a:latin typeface="+mj-lt"/>
              </a:rPr>
              <a:t>그림판</a:t>
            </a:r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 영상의 관심 영역에 </a:t>
            </a:r>
            <a:endParaRPr lang="en-US" altLang="ko-KR" sz="12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  <a:p>
            <a:pPr algn="ctr"/>
            <a:r>
              <a:rPr lang="ko-KR" altLang="en-US" sz="12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색상 팔레트 복사</a:t>
            </a:r>
            <a:endParaRPr lang="en-US" altLang="ko-KR" sz="1200" baseline="-25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49875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  <p:bldP spid="9" grpId="0" animBg="1"/>
    </p:bldLst>
  </p:timing>
</p:sld>
</file>

<file path=ppt/theme/theme1.xml><?xml version="1.0" encoding="utf-8"?>
<a:theme xmlns:a="http://schemas.openxmlformats.org/drawingml/2006/main" name="물방울">
  <a:themeElements>
    <a:clrScheme name="물방울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물방울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물방울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</Template>
  <TotalTime>13363</TotalTime>
  <Words>1568</Words>
  <Application>Microsoft Office PowerPoint</Application>
  <PresentationFormat>화면 슬라이드 쇼(4:3)</PresentationFormat>
  <Paragraphs>329</Paragraphs>
  <Slides>63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63</vt:i4>
      </vt:variant>
    </vt:vector>
  </HeadingPairs>
  <TitlesOfParts>
    <vt:vector size="74" baseType="lpstr">
      <vt:lpstr>HY중고딕</vt:lpstr>
      <vt:lpstr>맑은 고딕</vt:lpstr>
      <vt:lpstr>휴먼엑스포</vt:lpstr>
      <vt:lpstr>Arial</vt:lpstr>
      <vt:lpstr>Bodoni MT Black</vt:lpstr>
      <vt:lpstr>Cambria Math</vt:lpstr>
      <vt:lpstr>Times New Roman</vt:lpstr>
      <vt:lpstr>Tw Cen MT</vt:lpstr>
      <vt:lpstr>Wingdings</vt:lpstr>
      <vt:lpstr>물방울</vt:lpstr>
      <vt:lpstr>Office 테마</vt:lpstr>
      <vt:lpstr>CHAPTER 11 영상 처리 응용 사례Ⅰ</vt:lpstr>
      <vt:lpstr>contents</vt:lpstr>
      <vt:lpstr>11.1 그림판 프로그램</vt:lpstr>
      <vt:lpstr>11.1 그림판 프로그램</vt:lpstr>
      <vt:lpstr>11.1.1 아이콘 배치 및 팔레트 생성 </vt:lpstr>
      <vt:lpstr>11.1.1 아이콘 배치 및 팔레트 생성</vt:lpstr>
      <vt:lpstr>11.1.1 아이콘 배치 및 팔레트 생성</vt:lpstr>
      <vt:lpstr>11.1.1 아이콘 배치 및 팔레트 생성 </vt:lpstr>
      <vt:lpstr>11.1.1 아이콘 배치 및 팔레트 생성</vt:lpstr>
      <vt:lpstr>11.1.1 아이콘 배치 및 팔레트 생성</vt:lpstr>
      <vt:lpstr>11.1.1 아이콘 배치 및 팔레트 생성</vt:lpstr>
      <vt:lpstr>11.1.1 아이콘 배치 및 팔레트 생성</vt:lpstr>
      <vt:lpstr>11.1.1 아이콘 배치 및 팔레트 생성</vt:lpstr>
      <vt:lpstr>11.1.1 아이콘 배치 및 팔레트 생성</vt:lpstr>
      <vt:lpstr>11.1.2 마우스 이벤트의 구현 </vt:lpstr>
      <vt:lpstr>11.1.2 마우스 이벤트의 구현</vt:lpstr>
      <vt:lpstr>11.1.2 마우스 이벤트의 구현</vt:lpstr>
      <vt:lpstr>11.1.2 마우스 이벤트의 구현</vt:lpstr>
      <vt:lpstr>11.1.2 마우스 이벤트의 구현</vt:lpstr>
      <vt:lpstr>11.1.3 그리기 구현</vt:lpstr>
      <vt:lpstr>11.1.3 그리기 구현</vt:lpstr>
      <vt:lpstr>11.1.4 명령 함수의 추가 구현</vt:lpstr>
      <vt:lpstr>11.1.4 명령 함수의 추가 구현</vt:lpstr>
      <vt:lpstr>11.1.4 명령 함수의 추가 구현</vt:lpstr>
      <vt:lpstr>그림판 완성</vt:lpstr>
      <vt:lpstr>그림판 완성</vt:lpstr>
      <vt:lpstr>그림판 완성</vt:lpstr>
      <vt:lpstr>11.2 2차원 히스토그램을 이용한 이미지 검색</vt:lpstr>
      <vt:lpstr>11.2 하르 분류기를 이용한 얼굴검출 및 성별 분류</vt:lpstr>
      <vt:lpstr>11.2 하르 분류기를 이용한 얼굴검출 및 성별 분류</vt:lpstr>
      <vt:lpstr>11.2.1 하르 기반 분류기</vt:lpstr>
      <vt:lpstr>11.2.1 하르 기반 분류기</vt:lpstr>
      <vt:lpstr>11.2.1 하르 기반 분류기</vt:lpstr>
      <vt:lpstr>11.2.2 얼굴 검출 프로그램 구현</vt:lpstr>
      <vt:lpstr>11.2.2 얼굴 검출의 구현</vt:lpstr>
      <vt:lpstr>11.2.2 얼굴 검출의 구현</vt:lpstr>
      <vt:lpstr>11.2.2 얼굴 검출의 구현</vt:lpstr>
      <vt:lpstr>11.2.2 얼굴 검출 프로그램 구현</vt:lpstr>
      <vt:lpstr>11.2.3 성별 분류 기초 </vt:lpstr>
      <vt:lpstr>11.2.3 성별 분류 기초 </vt:lpstr>
      <vt:lpstr>11.2.4 얼굴 기울기 계산 및 보정 </vt:lpstr>
      <vt:lpstr>11.2.4 얼굴 기울기 계산 및 보정 </vt:lpstr>
      <vt:lpstr>11.2.4 얼굴 기울기 계산 및 보정 </vt:lpstr>
      <vt:lpstr>11.2.5 입술 영역 및 머리 영역 검출</vt:lpstr>
      <vt:lpstr>11.2.5 입술 영역 및 머리 영역 검출</vt:lpstr>
      <vt:lpstr>11.2.5 입술 영역 및 머리 영역 검출</vt:lpstr>
      <vt:lpstr>11.2.5 입술 영역 및 머리 영역 검출</vt:lpstr>
      <vt:lpstr>11.2.5 입술 영역 및 머리 영역 검출</vt:lpstr>
      <vt:lpstr>11.2.5 입술 영역 및 머리 영역 검출</vt:lpstr>
      <vt:lpstr>11.2.6 히스토그램 비교</vt:lpstr>
      <vt:lpstr>11.2.6 히스토그램 비교</vt:lpstr>
      <vt:lpstr>11.2.6 히스토그램 비교</vt:lpstr>
      <vt:lpstr>11.2.6 히스토그램 비교</vt:lpstr>
      <vt:lpstr>11.2.6 히스토그램 비교</vt:lpstr>
      <vt:lpstr>11.2.6 히스토그램 비교</vt:lpstr>
      <vt:lpstr>11.2.7 성별 분류</vt:lpstr>
      <vt:lpstr>11.2.7 성별 분류</vt:lpstr>
      <vt:lpstr>11.2.7 성별 분류</vt:lpstr>
      <vt:lpstr>11.2.7 성별 분류</vt:lpstr>
      <vt:lpstr>11.2.7 성별 분류</vt:lpstr>
      <vt:lpstr>11.2.7 성별 분류</vt:lpstr>
      <vt:lpstr>단원 요약</vt:lpstr>
      <vt:lpstr>단원 요약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bae22</dc:creator>
  <cp:lastModifiedBy>111 Yukari</cp:lastModifiedBy>
  <cp:revision>3226</cp:revision>
  <dcterms:created xsi:type="dcterms:W3CDTF">2017-02-21T08:17:22Z</dcterms:created>
  <dcterms:modified xsi:type="dcterms:W3CDTF">2021-03-11T04:49:59Z</dcterms:modified>
</cp:coreProperties>
</file>

<file path=docProps/thumbnail.jpeg>
</file>